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7" r:id="rId11"/>
    <p:sldId id="273" r:id="rId12"/>
    <p:sldId id="274" r:id="rId13"/>
    <p:sldId id="278" r:id="rId14"/>
    <p:sldId id="279" r:id="rId15"/>
    <p:sldId id="280" r:id="rId16"/>
    <p:sldId id="281" r:id="rId17"/>
    <p:sldId id="282" r:id="rId18"/>
    <p:sldId id="283" r:id="rId19"/>
    <p:sldId id="284" r:id="rId20"/>
    <p:sldId id="285" r:id="rId21"/>
    <p:sldId id="286" r:id="rId22"/>
    <p:sldId id="287" r:id="rId23"/>
    <p:sldId id="275" r:id="rId24"/>
    <p:sldId id="276" r:id="rId25"/>
    <p:sldId id="265" r:id="rId26"/>
    <p:sldId id="266" r:id="rId27"/>
    <p:sldId id="268" r:id="rId28"/>
    <p:sldId id="269" r:id="rId29"/>
    <p:sldId id="270" r:id="rId30"/>
    <p:sldId id="271" r:id="rId31"/>
    <p:sldId id="272" r:id="rId32"/>
    <p:sldId id="267" r:id="rId33"/>
    <p:sldId id="288" r:id="rId34"/>
    <p:sldId id="289" r:id="rId35"/>
    <p:sldId id="294" r:id="rId36"/>
    <p:sldId id="290" r:id="rId37"/>
    <p:sldId id="291" r:id="rId38"/>
    <p:sldId id="29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snapToGrid="0">
      <p:cViewPr varScale="1">
        <p:scale>
          <a:sx n="68" d="100"/>
          <a:sy n="68" d="100"/>
        </p:scale>
        <p:origin x="8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8T15:55:25.411"/>
    </inkml:context>
    <inkml:brush xml:id="br0">
      <inkml:brushProperty name="width" value="0.05292" units="cm"/>
      <inkml:brushProperty name="height" value="0.05292" units="cm"/>
      <inkml:brushProperty name="color" value="#FFC000"/>
    </inkml:brush>
  </inkml:definitions>
  <inkml:trace contextRef="#ctx0" brushRef="#br0">5879 5159 0,'0'-24'109,"-25"-1"-62,0 25-15,25-25-32,-25 25 15,-24-25 1,24 25-1,-25-25 1,1 1 0,24 24-1,-25 0 1,1 0 0,-1 0 15,25-25-16,-24 25 1,-26 0 0,26-25-1,-1 25 1,0 0 0,-24 0-1,24 0 1,1 0-1,24 0 1,-25 0 0,1-25-1,-26 25 1,26 0 0,-1-25 15,-24 25-16,24-24 1,-24 24 0,49 0-1,-25 0 1,1-25 0,24 25-1,-25 0 1,1 0-1,-1 0 1,0 0 0,-24 0-1,24 0 1,-24 0 15,0 0-15,24 0-1,0 0 1,26 0 0,-1 25-1,-25-25 1,0 24 0,26-24-1,-1 25 1,-25 0-1,25 0 1,1 0 0,24-1-1,-50 26 1,0-25 15,26 24-15,-1-24-1,0 0 1,0 0 0,0 24-1,25-24 1,-24 0 0,24 0-1,-25 24 1,25-24-1,0 0 1,-25 25 0,25-26-1,0 26 1,-25-25 15,25 0-15,0-1-1,-25 1 1,25 0 0,0 0-1,0 0-15,-24-25 16,24 49 0,0-24-1,0 0 1,0 0-1,0 0 1,0 24 0,24-24-1,-24 0 17,0 0-17,25-1 1,-25 26-1,25-25 1,0 0 0,0-1-1,24 1 1,-24 0 0,25 0-1,-26 0 1,26-1-1,0-24 1,24 25 0,-49-25-1,24 25 1,26-25 15,-50 25-15,24-25-1,-24 0 1,25 0 0,-1 25-1,1-25 1,-25 0 0,24 0-1,26 24 1,-26-24-1,1 0 1,0 0 0,24 0-1,-24 0 1,-1 0 15,1 0-15,-1 0-1,1 0 1,0 25 0,24-25-1,-49 0 1,24 0 0,26 25-1,-1-25 1,-24 0-1,0 0 1,24 0 0,0 0-1,-49 0 17,0 0-32,25-25 15,-1 25 1,1-25-1,24 25 1,-49 0 0,25-24-1,-1 24 1,1 0 0,-1-25-1,-24 25 1,25-25-1,-25 25 1,-1-25 0,1 25-1,0-25 1,25 1 15,-25-1-15,-1 0-1,1 25 1,0-25 0,0 0-1,0-24 1,-1-1 15,-24 25-15,25 1-1,-25-1 1,0 0-16,25 25 16,-25-50-1,0 26 1,25-1 15,-25 0 0,25-25-15,-25 25 0,0 1-1,24 24-15,-24-25 16,0 0 0,0-25-1,25 26 1,-25-1-1,0-25 1,0 25 0,0 1-1,-25-1 17,25 0-17,0 0 1,-24-24-1,-1 24 1,0 25 0,0-50-1,-24 25 1,24 25 0,-25-24-1,25-1 1,-24 0-1,-1 25 1,25-25 0,0 25-1</inkml:trace>
  <inkml:trace contextRef="#ctx0" brushRef="#br0" timeOffset="4706.33">18331 6276 0,'-25'0'47,"50"0"0,49 0-16,-49 0-15,24 0 0,26 0-1,-1 0 17,-24 0-17,-25-25-15,24 25 16,51 0-1,-26 0 1,25 0 0,-49 0-1,24 0 1,1 0 0,-1 0-1,0 0 1,-24 0-1,24 0 1,1 0 0,-1 0 15,-24 0-15,49 0-1,-24 0 1,24 0-1,-25 0 1,1 0 0,-1 25-1,0-25 1,1 0 0,-26 0-1,51 24 1,-26-24-1,0 0 1,26 0 15,-51 0-15,51 0 0,-1 0-1,-25 0 1,25 0-1,-49-24 1,49 24 0,-24 0-1,24 0 1,-50 0 0,51 0-1,-1 0 1,0-25-1,25 25 1,-49 0 0,24 0 15,25 0-15,-25 0-1,-25 0 1,26 0-1,-1 0 1,-25-25 0,26 25-1,-26 0 1,25 0 0,0 0-1,-24 0 1,-1-25-1,1 25 1,24 0 0,-25-25 15,25 25-15,-24 0-1,24 0 1,-25 0-1,26 0 1,-51 0 0,51-24-1,-1 24 1,25 0 0,-50 0-1,-24 0-15,24 0 16,75 0-1,-25 0 1,0 0 15,-25 0-15,25 24 0,0-24-1,-24 0 1,-26 0-1,-49 0 1,49 0 0,25 0-1,-24 0 1,-26 0 0,26-24-1,24 24 1,-24 0-1,24 24 1,-25-24 0,1 0 15,24 0-15,0 25-1,-25-25 1,26 25-1,24-25 1,24 25 0,-24-25-1,-24 0 1,24 25 0,0-25-1,-25 0 1,0-25-1,-24 25 1,24 0 15,-25 0-15,25 0 0,-49 0-1,24 0 1,1 0-1,24 25 1,-49-25 0,49 0-1,-25 0 1,-24 0 0,49 0-1,-49 0 1,24 0-1,-24 0 1,24 0 15,-24 0-15,-1 0 0,1 0-1,0 0 1,-1 0-1,1-25 1,24 25 0,-24 0-1,24 0 1,-49 0 0,50-25-1,-1 25 1,25 0-1,-24-25 17,-1 25-32,0 0 31,1-25-15,-1 25-1,-24 0 1,-1 0-1,26-24 1,-26 24 0,1 0-1,-25-25 1,25 25 0,-26 0-1,1 0 1,25 0-1,-25 0 17,-25-25-1</inkml:trace>
  <inkml:trace contextRef="#ctx0" brushRef="#br0" timeOffset="19041.97">24383 1290 0,'0'-25'47,"-25"25"0,25 74-31,0-24-1,-25 49 1,25 0-1,0-24 1,-24-1 0,24-49-1,-25-50 17,25 1-17,0-26 1,0-49-1,0-25 1,25 0 0,-1 74-1,1-24 1,-25 49 0,25 50-1,0 49 1,0-24-1,24-1 1,-24 26 0,25-51-1,-50 1 1,49-50 15,1-24-15,-25-26-1,24 1 1,-24 24 0,0 1-1,0 24 1,-25 50 15,-25 49-15,25 1-1,0-1 1,0 0 0,25-49-1,-1 0 17,26-25-17,25-25 1,-51 0-1,1 1-15,0-26 16,0 0 0,0 1-1,-25 74 17,0-1-17,0 26 1,0 24-1,24-49 1,1 0 0,50-25-1,-26-50 17,1 1-17,-25-1 1,-1 1-1,-24 24 1,-24 50 0,-1 74 15,25 25-15,0 25-1,0 0 1,-25-50-1,0 25 1,-24 0 0,-26-50-1,26-24 17,24-25-32,-25-25 15,1 0 1,24-75-1,25-24 1,25 0 0,49-75-1,50 25 1,-25 25 0,0 50-1,-74 49 1</inkml:trace>
  <inkml:trace contextRef="#ctx0" brushRef="#br0" timeOffset="22227.25">25971 1215 0,'0'-24'63,"0"-1"-32,-25 25-15,-25 0-1,0 0 1,26 25 0,-1-25-16,0 24 15,-25 26 1,50-25-1,25 0 1,0-1 0,25 26 15,-1-25-15,-24 24-1,-50 1 1,0 0-1,-49-1 1,-25 1 0,0-25-1,74 0 1,-25-50 0,25-25-1,50 0 1,25 1-1,-25 49 1,49 25 15,-24-1-15,-1 1 0,1 0-1,-1 0 1,1-25-1,0-25 1,-1-25 0,-24 1-1,0-26 1,0 1 0,-25 24-1,-25 50 1,0 0-1,0 50 1,1 24 15,48 1-15,-24-50 0,50 24-1,24-24 1,1-50-1,-26 0 1,1-24 0,-25-26-1,-50 1 1,0 49 0,0 0-1,-24 25 1,-1 25-1,1 25 1,49-1 0,0 1 15,24-25-15,26 0-1,24-50 1,1 0-1,-1-25 1,-24-24 0,-25 0-1,-1 24 1,-24 0 0,-24 26-1,-1 24 1,0 49-1,0 26 1,0 24 0,25 0 15,0 0-15,50-49-1,-25-25 1,24-25-1,-24-25 1,0 0 0</inkml:trace>
  <inkml:trace contextRef="#ctx0" brushRef="#br0" timeOffset="22721.23">26764 1538 0,'-25'0'31,"50"0"16,0 0-16,0 0-31,0 0 16,74-25 0,0 25-1,0-25 1,-74 25-1,25-25 1</inkml:trace>
  <inkml:trace contextRef="#ctx0" brushRef="#br0" timeOffset="23176.77">27112 1364 0,'-25'0'0,"25"25"47,25-25-16,-1 25-31,26-25 16,0 0-1,-26 0-15,1 0 16,0 25 0,-50-1 15,0 26-16,1 24 1,-51 1 0,26 24 15,24-49-15,0-25-1,25-1 1</inkml:trace>
  <inkml:trace contextRef="#ctx0" brushRef="#br0" timeOffset="24010.93">27707 1439 0,'25'-50'0,"-25"25"15,0 50 48,0 25-48,0-26 1,-25 51 0,25-1-1,0 1 1,0-1 0,0-49-1,25-50 1,24 0-1,1-49 1,-1-1 0,-24 1-1,-25 49 1,25 25 0,-25 25-1,0 25 1,25-1-1,-25 1 1,49-25 15,-24 0-15,0-25 0,0-25-1,0-50 1,0 1-1,-25-1 1,0 26 0,0 24-16,0 0 15,0 0 1</inkml:trace>
  <inkml:trace contextRef="#ctx0" brushRef="#br0" timeOffset="25061.54">28352 1389 0,'0'25'47,"-25"-25"-32,0 49 1,0-24-16,1 50 31,-1-1-15,25-49 0,0 0-16,25 0 15,-1-25 1,26 0-1,0-50 17,-1 0-17,-24-24 1,0-25 0,-25 49-1,-25 25 1,0 0-1,0 50 1,-24 0 0,24 25-1,0-1 1,25 1 0,0-25-1,25-1 1,25-24-1,-1-24 1,1-26 15,-25 0-15,-1 1 0,1 24-1,0 0 1,0 50-1,0 0 1,-25 49 0,0-49-1,0 25 1,0-26 0,24 1-1,1-50 16,0-24-15,25-1 15,-26-24-15,1 49-16,0-25 16,0 1-1,-25 24 1,0 50 15,-25 24-15,0 26-1,0 24 1,25-49 0,0-26-1,0 1 1</inkml:trace>
  <inkml:trace contextRef="#ctx0" brushRef="#br0" timeOffset="25412.17">29046 1265 0,'25'0'0,"-50"0"31,0 25 1,-24 0-17,-1-1 1,1 26 0,-1 0-1,25-26 1,50 1 15,-25 0-31,50 0 31,-1 0-15,1-25 0,-25 0-1,-25 24 1</inkml:trace>
  <inkml:trace contextRef="#ctx0" brushRef="#br0" timeOffset="26879.59">29344 1141 0,'0'-25'15,"0"0"1,-25 25 15,25 25-15,0 0 0,-49 25-1,24 49 1,25 0-1,-25-25 1,25-24 0,0 0-1,0-50 1,0-25 0,25 0-1,24-49 1,26-1-1,-26 26 17,-24 24-17,0 25-15,0 0 16,0 25 0,-25 49-1,-25 0 1,0-49-1,-49 50 1,24-51 0,-24 1-1,49-50 1,25 1 0,-25-26-1,50 0 1,0 26 15,24 24 0,1 49-15,-1-24 0,-24 0-1,0-25-15,0 0 16,49 0-1,1-25 1,-1-25 0,-24 1-1,-26-1 1,-24 1 0,0 24-1,-24 25 1,-1 25-1,-25 24 17,25 26-17,25-26 1,-24-24 0,48 0-1,1 0 1,25-75-1,24 25 1,-49-24 0,25-26-1,-1 50 1,-49-24 0,25 49-1,-25 25 1,0-1-1,0 26 17,25 24-17,-25-49 1,-25 0 0,25 0-1,-25-50 1,25 0-1,25-24 1,25-26 0,24 26-1,-24-1 1,-26 50 0,26 25-1,-50 0 1,25 49 15,-50-24-15,25-1-1,-25 1 1</inkml:trace>
  <inkml:trace contextRef="#ctx0" brushRef="#br0" timeOffset="27713.39">30435 1290 0,'25'-25'0,"-50"50"62,-24 0-46,-1 24-1,1 1 17,24-1-17,25 1 1,25-25 0,-1 0-1,51-50 1,-1-25-1,1-24 1,-1 24 0,-24-49-1,-1 0 1,-49 24 0,0 51-1,0 48 32,0 1-31,-25 25-1,25 24 1,-24 1 0,-1-1-1,0 0 1,25-49-1,0 0 1,25-25 0,-25-25-1,49-24 1,-24 24 0,25-25-1,-1 25 1,-24 25-1,0 0 17,-25 25-32,0 0 15,0 25 1,25-1 0,0 1-1,-25-25 1,49-25-1,1 0 1</inkml:trace>
  <inkml:trace contextRef="#ctx0" brushRef="#br0" timeOffset="28529.62">28699 2034 0,'-50'0'0,"50"-25"31,25 25 1,-25-25-17,149 25 1,174-24 31,-274-1-47,50 50 15,1-25 1,-76 24 0,-98 26-1,24-25 1,-49 49-1,25-24 1,24-25 0,50 24-1,25-49 1,25 25 0</inkml:trace>
  <inkml:trace contextRef="#ctx0" brushRef="#br0" timeOffset="28653.6">29666 2183 0,'25'0'0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9T14:30:15.928"/>
    </inkml:context>
    <inkml:brush xml:id="br0">
      <inkml:brushProperty name="width" value="0.05292" units="cm"/>
      <inkml:brushProperty name="height" value="0.05292" units="cm"/>
      <inkml:brushProperty name="color" value="#FF0000"/>
    </inkml:brush>
  </inkml:definitions>
  <inkml:trace contextRef="#ctx0" brushRef="#br0">8756 4415 0,'-25'0'0,"50"0"0,-75 0 32,26 0-1,-1 25-15,-74 521 77,123-497-93,1 1 0,25 49 16,-1-49-16,-24-25 16,25 24-16,24-24 15</inkml:trace>
  <inkml:trace contextRef="#ctx0" brushRef="#br0" timeOffset="780.11">12601 4291 0,'25'0'62,"-25"25"-62,24-25 0,100 149 31,-49-25-15,-50 49 15,-25-24-15,0-74-1</inkml:trace>
  <inkml:trace contextRef="#ctx0" brushRef="#br0" timeOffset="3963.4">8756 5804 0,'0'-25'0,"-25"50"31,-49 25 16,24 0-31,25-1-1,-24 50 1,24 25 0,-25-24-1,50-51-15,-24 50 16,24 75-1,49 0 17,1-75-17</inkml:trace>
  <inkml:trace contextRef="#ctx0" brushRef="#br0" timeOffset="4829.29">12601 5779 0,'0'25'0,"0"0"31,0 0-15,25 0 0,-1 24 15,1 150 0,0-1 0,-50 50 1</inkml:trace>
  <inkml:trace contextRef="#ctx0" brushRef="#br0" timeOffset="6198.32">8830 7119 0,'-49'25'0,"24"-25"16,25 25 15,-25-25-15,25 24-1,-25 1 1,25 50 0,0-26-1,0-24-15,0 25 16,0 49-1,25-25 1</inkml:trace>
  <inkml:trace contextRef="#ctx0" brushRef="#br0" timeOffset="12484.59">5755 14263 0,'-25'0'31,"50"0"-15,-25 24 15,24-24-15,-24-24 15,25 24-31</inkml:trace>
  <inkml:trace contextRef="#ctx0" brushRef="#br0" timeOffset="13066.3">6325 15007 0,'25'0'0,"0"0"31,49-25 16</inkml:trace>
  <inkml:trace contextRef="#ctx0" brushRef="#br0" timeOffset="15910.34">17066 5159 0,'24'0'32,"1"0"-1,0 0-31,-25-24 15</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9T14:31:05.162"/>
    </inkml:context>
    <inkml:brush xml:id="br0">
      <inkml:brushProperty name="width" value="0.05292" units="cm"/>
      <inkml:brushProperty name="height" value="0.05292" units="cm"/>
      <inkml:brushProperty name="color" value="#FF0000"/>
    </inkml:brush>
  </inkml:definitions>
  <inkml:trace contextRef="#ctx0" brushRef="#br0">29493 1240 0,'25'-25'16,"-25"1"15,-75 24 16,50 0-32,1 0-15,-26 24 16,-24 1 0,-1 25-1,50 24 1,25-49-1,50 0 1,24 0 0,1-1-1,-26 1 1,1 25 0,-50-25 15,-50 24-16,1-24 1,24 0-16,-49 0 16,49-25-16,-25 0 15,-49 0 1,74 0 0</inkml:trace>
  <inkml:trace contextRef="#ctx0" brushRef="#br0" timeOffset="1699.57">29766 1315 0,'-25'-25'0,"0"50"16,0-25 0,0 24-1,1 1 1,24 0-16,-25 25 16,0-50-16,25 49 15,0 26 1,25-26-1,24-24 1,1-25 0,49-50-1,-24-24 1,-26-25 15,1 24-15,-50-49-1,25 25 1,-50 25 0,25 49-1,0 50 1,0 24 0,-25 51-1,25 24 1,0-25-1,0-74-15,-25 49 16,25 25 0,0-74-1,25-25 1,-25-25 15,25-49-31,24-1 31,-24 26-15,0 24 0,0 50 15,0 49-15,-25-49-1,24 0-15,-24 0 16,50-1-1,-25-24 1,25-24 0,-26-26-1,1 0 1,0-24 15,-50 49-15,0 25-1,1 25 1,-1 0 0,0 49-1,25-24 1,25-25 0,0-25-1,49 0 1,-24-25-1,-1-50 1,-49 51 0,25-26-1,0 25 1,0 25 15,-25 25-15,24 0-1,-24 24 1,25 1 0,0-25-1,-25 0 1,-25-25 0,25-25-1,0-25 1,0 25-1,0 1-15,25-26 16,0 0 0,24 50-1,-24 0 17,0 25-32,0 25 31,-25-1-16,0 1 1,0-25 0,0 0-1,0-50 1,-25 0 0,25-25-1,25 1 1,0-1-1,24 25 1,-24 1 0,0 24 15,0 0-31,-1 24 0,1 1 31,-25 50-15,0-26-1,0-24 1,0 0 0</inkml:trace>
  <inkml:trace contextRef="#ctx0" brushRef="#br0" timeOffset="2283.9">31254 1364 0,'0'-25'31,"-25"25"-15,0 0 15,0 25-16,-24 0 1,-1 0 0,25 24-1,1 1 1,24 0 0,24-26-1,1-24 1,25 0-1,24-24 1,-24-26 0,0-24-1,-26 24 1,1 25 0,-25 0-1,-25 25 16,25 50-15,-24-25 0,24 0-16,0 24 15,24 1 1,26-25 0,0-1-1,-26-24 1</inkml:trace>
  <inkml:trace contextRef="#ctx0" brushRef="#br0" timeOffset="3449.88">30411 1836 0,'0'-25'47,"0"50"31,0-1-47,0 1-31,0 50 16,0-1 0,0-49-16,-25 49 15,25 25 17,0 1-17,0-51 1,0-24-1</inkml:trace>
  <inkml:trace contextRef="#ctx0" brushRef="#br0" timeOffset="3867.89">30088 2332 0,'-25'0'0,"25"-25"16,25 25 15,-25-25-15,25 25-1,24 0 1,1 25 0,25 24-1,-51-24 1,1 0-16,0 0 15,0 24 1,0-49 0,-25 25-1</inkml:trace>
  <inkml:trace contextRef="#ctx0" brushRef="#br0" timeOffset="4200.91">30609 2232 0,'25'0'0,"-50"0"31,0 50 1,0-25-17,-49 24 1,24 26 15,26-50-15,24-1-1,0 1-15,0 0 16</inkml:trace>
  <inkml:trace contextRef="#ctx0" brushRef="#br0" timeOffset="6102.79">29592 3150 0,'0'0'16,"0"-25"-16,-25 25 47,0 0-32,1 50 17,-26 74-1,75-25 0,74-49 0,-74-50-15,0-25-16,-1 25 16,1-74-1,0-1 17,-25 26-17,-25-1 1,25 25-16,-25 0 15,-24 1 1,-1 48 0,1 1-1,49 0 1,-25 25 0,25-26-1,49 1 1,-24-25-1,50 0 1,-1-49 0,0-1 15,-24-24-15,-25 24-1,-25 0 1,0 1-1,-25 49 1,25 25 0,-25 24-1,0 50 1,25-24 0,0 24-1,0-49 1,25-1-1,25-24 1,-1-50 15,-24 0-31,25-24 32,-50-1-17,0 1 1,0 24-1,-25 0 1,0 50 0,-24 0-1,49 24 1,-25-24 0,50 25-1,-1-26 1,51-24-1,-1-24 1,-49-1 0,25-25-1,-1 1 17,-49-1-17,0 25 1,0 50 15,0 49-15,-25-24-1,25 0-15,0-1 16,0 75 0,-24-49-1,24-1 1,-25-49-1,0 0 1,0 0 0,0-25-1</inkml:trace>
  <inkml:trace contextRef="#ctx0" brushRef="#br0" timeOffset="6286.88">30113 3001 0,'25'-24'16</inkml:trace>
  <inkml:trace contextRef="#ctx0" brushRef="#br0" timeOffset="6785.65">30237 3274 0,'25'25'0,"0"-25"47,-1 0-31,-24-25 0,50 0-1,-25-24 1,0-1-1,-25 25 1,0 1 0,0-1-1,-25 25 17,0 49-17,0 1 1,0-25-1,25 24 1,25 1 0,0-25-1,0-25 1,24 0 0,26-25-1,-50 0 1</inkml:trace>
  <inkml:trace contextRef="#ctx0" brushRef="#br0" timeOffset="7519.7">30683 3051 0,'-24'0'47,"-1"25"-31,0 0 0,0 24-1,0 1 1,25-25-16,0-1 15,0 26 1,25-25 0,25 0 15,-1-50-15,26 0-1,-26-25 1,1-24-1,-25 24 1,0-24 0,-25 0-1,0 24 1,0 0 0,0 26-1,-25 73 16,25 1-15,-25-1 0,25 26-1,0 24 17,0-25-17,0-24 1,25-25-16,-25 0 15,49-25 1,1 0 0,0-25-1,-26-25 1,1 25 0</inkml:trace>
  <inkml:trace contextRef="#ctx0" brushRef="#br0" timeOffset="7769.88">30956 3101 0,'-25'24'0,"50"-24"78,25-24-63,-1 24 1,-24 0-16,50-25 16,-51 25-1</inkml:trace>
  <inkml:trace contextRef="#ctx0" brushRef="#br0" timeOffset="9971.85">26665 744 0,'25'0'47,"-25"-25"-31,99-24 15,-49 49 0,-26-25-31,26 25 16,0 0 0,-26 25-1,1 0 1,-25 24-1,25-24 1,0 25 0,0-1-1,0 1 1,24 24 0,1-24-1,-25-1 1,-1-24-1,26 0 1,0 0 15,-26-25-15,26 0 0,0 0-1,24 0 1,0 0-1,-24-25 1,49 25 0,-24 0-1,-1 0 1,-49 0 0,24 0-1,1 0 1,0 0-1,-25 25 17,-1-25-17,1 25 1,0-25 0,0 24-1,0-24 16,-1 25-15</inkml:trace>
  <inkml:trace contextRef="#ctx0" brushRef="#br0" timeOffset="10853.82">28104 992 0,'0'25'62,"25"-25"-46,-1 25 0,51 24-1,24 26 17,-99-50-32,74-1 31,-49 1-16,-50-25 95,1 0-95,24 25 1,-25-25-16,-25 25 16,1 0-1,24-1 1,0-24-16,0 25 16,-24 0-1,-1 0 1,25 0 15,0-25-15,0 0 15</inkml:trace>
  <inkml:trace contextRef="#ctx0" brushRef="#br0" timeOffset="14223.1">24532 372 0,'-25'0'63,"0"0"-47,0 25-1,-49 74 16,49 25 16,50-99-31,25 25 0,-26-50-16,51 0 15,-26 0 1,1-25-1,-25 0 1,0 0 0</inkml:trace>
  <inkml:trace contextRef="#ctx0" brushRef="#br0" timeOffset="14638.6">24805 322 0,'-25'0'15,"25"-24"17,0 48-1,0 1-15,0 74 15,0-49-31,0 25 15,0-26 17,0 1-17</inkml:trace>
  <inkml:trace contextRef="#ctx0" brushRef="#br0" timeOffset="16006.94">25053 471 0,'-25'-25'31,"0"25"1,0 0-17,1 25 1,24 0-16,-25 0 15,0 25 1,0-1 0,25-24-1,0 0 1,50-25 0,-25 0-1,24-50 16,1 1-15,-50-1 0,0 25-1,0 0 1,0 0 0,0 50-1,0 25 16,0 0-15,0-26 0,25-24-16,-25 25 15,24-25 1,1 0 0,0-25-1,0 1 16,0-26-15,-1 0 0,1 1-1,-25 24 1,0 0 0,-25 50-1,25 24 16,0-24-15,25 0 0,0 25-1,0-25 1,0 24 0,-25-24-1,0 0 1,-25 0-1,-25-1 17,25-48-17,25-1 1,0 0 0,50 0-1,0-24 1,24-1-1,0 0 1,-49 1 0,0 24-1,-50 0 1,0 25 0,1 0-1,-1 25 1,25 0 15,0 24-15,25-24-1,-1 25 1,1-25 0,0-1-1,-25 1 1,0 0-16,-25 0 31,-24 0-15,24-25-1,0 0 1,25-25 0</inkml:trace>
  <inkml:trace contextRef="#ctx0" brushRef="#br0" timeOffset="18208.39">31179 3646 0,'25'0'0,"-25"-25"16,25 25-1,0 0 1,0-24 15,0 24 0,-50 24-15,25 1 0,-25-25-16,0 25 15,25 25 1,-25-25 0,50-25-1,0 0 1,25 0-1,-26 24 1</inkml:trace>
  <inkml:trace contextRef="#ctx0" brushRef="#br0" timeOffset="119502.13">17611 8037 0,'0'25'234,"0"-1"-218,0 1-1,0 0 1,0 49 15,0 1-15,50-26-1,-25-24 1,0 0-16,-1 0 16,51 0-1,-1-25 1,25-25 0,-49 0-1,24 0 1,-24 0-1,24 1 1,1 24 15,-26 0-15,51 0 0,-26 24-1,25 1 1,-74 0-1,25 0 1,-25-25 0,-25 25-1,-25-25 17,25-25-17,0 0 1,25-25-1,-1 26 1,51-1 0,-1 0-1,25 0 17,1 25-17,-26 0 1,50 25-1,0 0 1,0 0 0,-49-25-1,-51 0-15,51 0 16,49-25 0,0 25-1,-25-25 1,0 0-1,0 25 1,1-25 15,-51 25-15,1 0 0,-25-24-1,-1 24 1,-24-25 31</inkml:trace>
  <inkml:trace contextRef="#ctx0" brushRef="#br0" timeOffset="149500.91">30485 14858 0,'-25'0'32,"25"25"-1,0 49-15,0 25 30,0-24-30,0-50 0,0-1-16,0 1 15,0 0 1</inkml:trace>
  <inkml:trace contextRef="#ctx0" brushRef="#br0" timeOffset="150667.66">30460 14883 0,'0'-25'63,"25"25"-32,0 0-31,24 0 15,26 0 1,-1 0 0,-24 0-16,24 0 15,50-25 17,25 25-17,0-25 1,-50 25-1,25 0 1,0-24 0,-25 24-1,-49 0 1,24 0 0,1 0-1,-50 0 1,-1 0-1,-24 24 48,0 1-32,0 25 0,0 24-15,0 1 0,0-26-1,0-24-15,0 25 16,0-1 0,0 1-1,0-25 1,0-1-1,-24 1 1,-1-25 0,-25 0-1,25-25 17,-49 25-17,-25 0 1,24 0-1,-24 0 1,25 0 0,-25 0-1,-1 25 1,-24-25 0,75-25-1,-51 25 1,1 0-1,25 0 1,-25 0 0,49 0-1,-24 25 1,24-25 15,25 0-15</inkml:trace>
  <inkml:trace contextRef="#ctx0" brushRef="#br0" timeOffset="151185.26">30485 15602 0,'0'25'31,"25"-25"-16,-25 25 1,0 0-16,25 24 16,-25 26-1,0-26 1,0-24 0,0 25-1,0-1 1,0-24-1,0 0-15</inkml:trace>
  <inkml:trace contextRef="#ctx0" brushRef="#br0" timeOffset="152386.79">30510 15652 0,'25'0'47,"-25"-25"-47,49 25 31,1 0-16,-25 0-15,24 0 16,75-25 0,0 25-1,0-25 1,-49 25 0,49-24-1,0 24 1,-25-25-1,0 25 1,-49 0 0,24-25-1,-24 25 17,-1 0-17,-24 0 1,0 0-1,0 0 1,0 0 15,-1 0 1,1 0-17,-25 25 48,0 0-32,0-1-15,0 1-1,0 25 1,-25-1-1,25 1 1,0 0 0,-24-1-1,24 1 1,0-25 0,0-1-1,-25 1 1,0 0-1,0-25 17,0 0-17,-24 0 1,-1 0 15,-24 25-15,24-25-1,25 0-15,-24 0 16,-50 0 0,-1 25-1,-24-25 1,25 24 0,25 1-1,-26-25 1,1 25-1,0-25 1,49 0 0,-24 0-1,0 25 17,49-25-17</inkml:trace>
  <inkml:trace contextRef="#ctx0" brushRef="#br0" timeOffset="158620.78">30683 16768 0,'0'-25'15,"0"0"17,0 1-1,0-26 0,0 75 32,0 0-48,0 24 1,0-24-16,25 74 15,-25-74 1,0 25 0,25-1-1,-25 1 1</inkml:trace>
  <inkml:trace contextRef="#ctx0" brushRef="#br0" timeOffset="159703.63">30634 16669 0,'-25'0'0,"50"0"62,0 0-46,-1-25 0,76 25-1,24 0 1,0 0-1,49-25 1,1 25 0,24-25-1,-98 25 1,-51 0-16,50 0 16,50 0-1,-25 0 1,-25 0 15,-49 0-15,0 0-1,-25 0 1,-25-24 31,-25 24-16,25 24 0,0 1-15,-25 25 0,25 24-1,0-24 1,-25-1-16,25 1 31,0 49-31,0-49 31,0-1-15,-25-49 31,25-24-47,-25 24 15,-24 0 1,-1-25-16,1 25 16,-75 0-1,0-25 1,0 25 0,24 0-1,-24 0 1,0 0-1,0 0 17,50 0-17,-25 0 1,-1 0 0,26 0-1,24 0 1,26 0 15</inkml:trace>
  <inkml:trace contextRef="#ctx0" brushRef="#br0" timeOffset="161220.84">30162 14337 0,'0'25'109,"0"0"-93,0 0-16,0 49 31,25 0-15,-25 26-1,0-26 1,0-24-16,0 24 15,25 50 1,-25 25 0,0 0-1,0-50 1,0 50 0,0-25-1,25 25 16,-25-50-15,25-50-16,-25 51 16,25 48-1,-25 1 1,0-49 0,0 24-1,24 24 1,1-24-1,0 25 1,0-74 0,0 49-1,-1-25 1,1 0 0,0-25-1,-25 1 1,25 24 15,-25-24-15,0-1-1,0-24 1,0-1 0,0 1-1,0-25 1,0-1-1,0 1 1</inkml:trace>
  <inkml:trace contextRef="#ctx0" brushRef="#br0" timeOffset="163688.84">30113 14412 0,'0'-25'78,"0"0"-47,25 25-15,-1 0 15,1-25-31,25 25 16,74 0-1,0 25 1,0-25 0,-74 0-16,74-25 15,74 25 16,0-25-15,-24 25 0,-50-25-1,-74 25-15,74 0 16,49 0 0,-24 0-1,-25-24 1,-49 48-1,-1-24 1,-24 0 0,-1 0-1,-24 0 1,-25 25 78,0 0-79,0 0 1,0 49 0,0-49-1,0 50 1,25 24-1,0 0 1,-25-25 0,0-24-16,25 24 15,24 75 1,-24-25 0,25 50-1,-26-75 16,26 25-15,0 25 0,-26 0-1,1-25 1,0-50 0,-25 50-1,25-25 1,-25-24-1,0-1 1,0 26 0,25-1-1,-1 0 1,-24 0 0,25-24-1,-25 49 1,25-25 15,-25 0-15,0-49-1,25-26-15,-25 26 16,0 0 0,0-1-1,0 1 1,0-25-1,0 0 1,0-1 0,-25 1-1,25 0 1,0 0 0,-25 0-1,25-1 16,-25-24 32,1 0-47,-1 0-1,-25 0 1,1 0-1,-26 0 1,26 0 0,24 0-16,-25 0 15,-49 0 1,0 0 0,-25 0-1,49 0 16,-49 0-15,25 0 0,-25 0-1,0 0 1,50 0 0,-26 25-1,1-25 1,0 25-1,49-25 1,-24 25 0,-1 0-1,1-25 1,24 24 0,1-24-1,-1 0 16,-24 0-15,24 0 0,1 0-1,24 0 1,0 0 15,25-24-15,-25 24-1</inkml:trace>
  <inkml:trace contextRef="#ctx0" brushRef="#br0" timeOffset="165124.47">30708 13667 0,'0'-24'15,"-25"-1"1,1 25 15,-100 0 0,24 74 1,-24 1-1,124-26-16,25-24 1,25 0 0,24 0-1,1-25 1,-51 24 0,1-24-1,-25 25 1,0 0-1,-25 0 1,-24 0 0,-1-1-1,1 1 1,24-25-16</inkml:trace>
  <inkml:trace contextRef="#ctx0" brushRef="#br0" timeOffset="167208.5">30807 13791 0,'-24'0'31,"-1"0"-16,25 25 1,-25-25 0,-25 50-1,26-1 1,24-24 0,0 25-1,24-25 1,26-25-1,0 0 1,-1-25 0,1-50-1,-25 1 1,-1-50 0,-48 0 15,24 50-16,0-26 1,0 76 0,0 24-1,0 24 1,0 51 0,0 24-1,0 0 1,0 0-1,0-74 1,24 25 0,1-75 31,0 0-47,-25 0 15,25 1-15,0-1 31,-1 0-15,1 50 0,0 24 15,0 1-15,0-25-1,-1-25 1,1 0-1,0-50 1,0 1 0,0-1-1,-25 25-15,0 0 16,-25 1 0,0 24 15,0 49-16,25 1 1,-25-1 0,50 1-1,0-25 1,0-25 0,25 0-1,-1-50 1,1 1-1,-25-1 1,-1 25 0,1 25-1,-25 25 17,25 25-17,-25-1 16,0-24-15,0 25 0,0-75 15,0 0-15,0-25-1,25-24 1,0 24-1,-1 26 1,26-1 0,-25 50-1,0 24 1,-25-24 0,0 0-1,0 0 1,0 24-1,-25-24 1,25-50 15,0-24-15,25-1 0,-1-24-1,1 49 1,0 25-16,0-25 15,0 50 1,-1 0 0,-24 24-1,0 1 1,0-25 15,25-1-15,0-24-1,0-24 1,0 24-16,-1-25 16,26-25-1,0 1 1,-50 24 0,-25 25 15,-25 25-16,1 24 1,24 1 0,0-25-16,25-1 15,-25 26 1,25-25 15,50-50-15,-25 0-1,24-24 1,1-1 0,-25 25-1,-1 0 1,1 50 0,0 0-1,-25 25 1,25-1-1,0-24 1,-25 0 0</inkml:trace>
  <inkml:trace contextRef="#ctx0" brushRef="#br0" timeOffset="167324.6">32345 13717 0,'25'0'0,"0"-25"32</inkml:trace>
  <inkml:trace contextRef="#ctx0" brushRef="#br0" timeOffset="174745.89">29493 13345 0,'25'0'32,"-1"0"-1,100-25 0,75 0 0,-150 1-31,51 24 16,98-25 0,1 0-1,49-25 1,-100 50-1,-73-25-15,74 25 16,49-24 15,1-1-15,-26 25 0,-49-25-1,50 25 1,-50 0-1,0-25 1,0 25 0,-25 0-1,25 0 1,-25 0 0,1 0-1,-1 25 1,25-25-1,-25 0 17,-49 0-17,-26 0 1</inkml:trace>
  <inkml:trace contextRef="#ctx0" brushRef="#br0" timeOffset="176061.81">29294 13444 0,'25'0'0,"-25"-25"31,25 25 0,-25-24-15,0-1 15,0 50 16,0 49-16,0 0-15,25 75 0,0 50 15,-1 24-15,1-74-1,0-100-15,0 100 16,0 74-1,-1-24 1,-24-1 0,25-74-1,-25 50 1,0 0 0,0 24-1,0-24 1,25-50-1,-25 74 1,25-24 15,-25-25-15,0-25 0,25 49-1,-25-24 1,0 25-1,0-1 1,0-74 0,24 75-1,1-25 1,-25 0 0,25 0-1,0-1 1,-25 26-1,0-75 1,0 1 15,-25-26-15,0-24 0,25 24-1,0-24 1,0-1-1</inkml:trace>
  <inkml:trace contextRef="#ctx0" brushRef="#br0" timeOffset="176795.28">29741 18628 0,'-50'0'0,"25"25"16,1-25 15,48 0-15,1 0 15,0 25-31,74-50 15,50 0 1,49 1 0,1-1 15,-1 0-15,-24 25-1,-149 0-15,124-25 16,-1 25-1,51-25 1,49 25 0,25-25-1,99 1 1,-223 24 0,124-25-1,-1 0 1,-24 25-1,-99-25 1,-50 0 15,-49 1-15,-25 24 0,0 0 15</inkml:trace>
  <inkml:trace contextRef="#ctx0" brushRef="#br0" timeOffset="178270.74">33362 13221 0,'0'-25'0,"-25"25"32,25 25 14,0 0-30,0 99 15,25-25-15,-25 0 0,0 25-1,0-74-15,0 74 16,0 25 15,0-1-15,25 1-1,-25 0 1,0 0 0,25-99-16,-25 98 15,0 1 1,25 25-1,-25-25 1,0 24 0,0 26-1,0-26 1,0 1 0,0 0-1,0-26 1,0 26 15,0-25-15,0-25-1,25 0 1,-25 0 0,24 0-1,-24 0 1,25 0-1,0-25 1,-25 1 0,25-1-1,-25 0 1,0-25 0,25 26-1,-25-26 1,0 0-1,0 1 17,0-26-17,0-24 1</inkml:trace>
  <inkml:trace contextRef="#ctx0" brushRef="#br0" timeOffset="180232.02">30038 12601 0,'0'49'0,"0"-24"15,0 0-15,0 0 16,0 0 0,0 24-1,0-24-15,25 49 31,-50-98 1,25-26-17,0-24 1,0-26 0,25 1-1,25 25 16,-1 49-15,1 25 0,0 25-1,-25 24 1,-25 1 0,0 0-1,0-26 1,-25-24-1,25-24 1,0-1 0,0-50-1,49 26 1,1-1 0,-25 25-1,0 25 16,-1 50-15,-24 0 0,0-1-1,25 1 1,0-25 0,0-1-1,0-48 1,24-1-1,-24-25 1,0 1 0,-25-1-1,0 25 1,-25 25 0,25 25-1,0 25 1,0-1 15,0 1-15,50-25-1,24-25 1,-24-25 0,-26 0-1,1-25 1,-25 26-1,0-1 1,0 74 0,0 1-1,0 24 1,0 50 0,-25 0-1,1-24 16,-1-51-15,-25-24 0,1-25-1,24 0-15</inkml:trace>
  <inkml:trace contextRef="#ctx0" brushRef="#br0" timeOffset="181199.14">30956 12502 0,'50'-50'0,"-50"25"16,0 50 31,0 0-32,0 0 1,0 24 15,49 1-15,-24-1-1,0 1 1,-25 0 0,-50-26-1,26 1 1,-26-25-1,50 25-15,-25-25 16,25-25 0,25-24-1,25-1 1,-26 0 0,51-24-1,-26 24 1,-24 26 15,-25 48 0,0 1-15,-25 25 0,25-1-1,25-49-15,0 25 16,0-25-1,25 0 1,-1-49 0,-24 24-1,-25-25 1,-25 1 0,-24 24-1,-26 25 16,25 25-15,26 24 0,-1-24-1,50 25 1,24-50 0,1-25-1,49 0 1,-49-25-1,-25-24 1,-1 24 0,-24 1-1,0 24 1,-24 75 15,24-26-15,-25 26-1,25 49 1,-25-49-16</inkml:trace>
  <inkml:trace contextRef="#ctx0" brushRef="#br0" timeOffset="182748.63">31948 12502 0,'-24'-25'0,"-1"25"32,0-25-17,-49 25 1,-1 25 15,26 0-15,24-1-16,-25 26 15,1 0 1,24 24 0,25-49-1,49-25 1,1-25-1,24-25 1,1-24 0,-50 0-1,-25-1 1,0 26 0,0-1-1,0 75 32,0 24-31,-25 26-1,50-1 1,-25-24 0,24-25-1,26-25 1,24-25-1,-24-25 1,-25 25 0,0-24-1,-25-1 1,-25 50 15,25 25-15,-25 0-1,-25 24 1,26 26 0,-1-50-1,25-1 1,25-48 15,-1-1-15,1 0-1,0 25-15,-25-25 16,50 25 0,-26 25-1,26-25 1,-25 0 0,0-25-1,-1-24 1,1-1 15,-25-24-15,0 24-1,0-24 1,0 49 0,0 50-1,0 24 1,0 26-1,0-1 1,50-24 0,0-26-1,-1-24 1,26-24 0,-26-26-1,1 25 16,-50 0-15,-25 25 0,0 25-1,-24 25 1,24-25 0,25-1-1,25 1 1,-1-25-1,51-25 1,-50 1 0,24-26-1,-24 25 1,0 25 0,-25 50 15,25-25-16,-1 24 1,26 1 0,0-50-1,-26 0 1</inkml:trace>
  <inkml:trace contextRef="#ctx0" brushRef="#br0" timeOffset="182998.5">32246 12303 0,'-50'0'0,"50"0"47,25 0-16,0 0-15,25-25-1,-25 25-15,49 0 16,-49-24-16</inkml:trace>
  <inkml:trace contextRef="#ctx0" brushRef="#br0" timeOffset="183715.93">32841 12105 0,'0'-25'0,"-24"50"32,24-1-32,0 76 31,0-75-31,0 99 31,24 49 0,100-98 1,-74-150-1,-50 50-15,-25-24-1,-24 24 1,-1 0 15,0 25-15,1 0-1</inkml:trace>
  <inkml:trace contextRef="#ctx0" brushRef="#br0" timeOffset="184582.26">33065 12427 0,'0'-25'32,"0"50"-1,-25-25-15,-25 25-1,25 25 16,1-26-15,48 1 0,26-25-1,-25 0-15,24-25 16,26-24 0,-75-1-1,25 1 1,-50 49-1,25 24 1,0 26 0,0-25-1,0 0 1,25-25 0,-1-25 15,26-25-16,0 1 1,-1 24 0,1 25-1,-50 49 1,25 26 0,-50-26-1,0 1 1,0-50-16,-24 50 15,-1-50 1,0 0 0,75-25-1,0-25 1,0 25-16,24-24 16,26-26 15,-25 26-16,-26 24 1,1 0 0,-50 50-1,-24 25 1,-1 24 0,50 0-1,25-24 1,25-25-1,24-25 1</inkml:trace>
  <inkml:trace contextRef="#ctx0" brushRef="#br0" timeOffset="184715.19">33759 12502 0,'25'0'0,"0"0"0,-25-25 16,0 0 0</inkml:trace>
  <inkml:trace contextRef="#ctx0" brushRef="#br0" timeOffset="186556.81">32841 12998 0,'25'0'110,"0"0"-95,0 0-15,49-25 16,75 25 15,-75 0 1,-49 0-1,25 0-16,-25 0 1,-50 0 47,25 25 108,0-1-139,0 1-17,0 25 1,0-1 0,25 1-1,-25-25-15,0 25 16,0-26-16,24 51 31,-24-1 0,0-49 16,0 0-31</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9T14:37:34.703"/>
    </inkml:context>
    <inkml:brush xml:id="br0">
      <inkml:brushProperty name="width" value="0.05292" units="cm"/>
      <inkml:brushProperty name="height" value="0.05292" units="cm"/>
      <inkml:brushProperty name="color" value="#FFC000"/>
    </inkml:brush>
  </inkml:definitions>
  <inkml:trace contextRef="#ctx0" brushRef="#br0">3721 8508 0,'25'25'47,"-25"0"-16,24 24-15,-24 26-1,25-1 1,0-24 0,-25-26-1,0 1 1</inkml:trace>
  <inkml:trace contextRef="#ctx0" brushRef="#br0" timeOffset="701.05">3721 8458 0,'-50'-24'0,"25"24"32,0 0-17,1 0 1,-1 0 0,-25 24 15,25 1-16,1 0 1,-1 0-16,0 24 16,0 51-1,0-1 1,50 0 0,-25-49-1,25-26-15,0 26 16,49 25-1,1-51 1,49 1 0,-75-50-1,75 1 1,-24-26 15,-26-25-15,-49 26-1,0-26 1,-25 1 0,-25 24-1,-25-24 1,1 49 0,-51-24-1,26 24 1,0 0-1,-1 25 1,50 0 0,-49 0-1</inkml:trace>
  <inkml:trace contextRef="#ctx0" brushRef="#br0" timeOffset="3268.03">11361 8905 0,'-25'0'0,"25"25"16,-25-25 0,25-25 15,-25 0 0,25 0-15,0 0-1,25 25-15,25-49 16,-26 49 15,1 0-15,0 25-1,-25 24 1,-25 26 0,-24-1-1,-1 1 1,25-26 0,0-24-1,25 0 1,25-25 15,0 0-31,0-25 16,24-25-1,1 26 1,-25-1 15,0 0-15</inkml:trace>
  <inkml:trace contextRef="#ctx0" brushRef="#br0" timeOffset="4002.09">11336 8558 0,'-50'-25'16,"1"25"-1,24 0 1,0 25-1,-25-25 1,25 0-16,-24 49 16,-1 1-1,-24 49 1,49 25 0,0-25-1,25-49-15,0 24 16,25 50-1,0-24 1,49-26 15,-24-24-31,49-26 32,25-48-17,-25-1 1,-24 0-1,-50 0-15,49-24 16,0-26 0,-49 1-1,0-1 1,-25 26 0,0-26-1,-50 1 1,1-1-1,-1 51 1,-24-26 0,-25 0 15,24 26-15,-24 48-1,74-24 1</inkml:trace>
  <inkml:trace contextRef="#ctx0" brushRef="#br0" timeOffset="7219.88">18777 8682 0,'0'-25'78,"25"0"-62,0 0 15,24 0-31,-24 25 16,25 0-1,-50 25 17,-25 0-17,25 0 1,-25-25-16,25 25 15,0-1 1,50 1 15,-25-25-15,-1 25 0,26 0-1,-50 0 1,-25-1-1,0 1 1,-24 25 15,-1-25-15,1-1 0</inkml:trace>
  <inkml:trace contextRef="#ctx0" brushRef="#br0" timeOffset="7855.06">18901 8434 0,'0'-25'0,"0"50"0,-25-50 15,1 25 1,-1 0 0,-25 0 15,1 25-15,-26 24-1,26 26 1,-1 24-1,50-25 1,-25-24-16,25 24 16,25 50-1,25-49 1,24-1 0,0-49-1,26-25 1,24-50-1,-25 1 17,-25-1-17,1-49 1,-51 24 0,1-24-1,-50 25 1,-24 24-1,-26-24 1,1 24 0,-25 50-1,49 0 1,1 0-16,-1 0 16</inkml:trace>
  <inkml:trace contextRef="#ctx0" brushRef="#br0" timeOffset="12672.57">26243 8558 0,'0'-50'0,"-24"25"31,24 0-15,-25 100 46,0 49-31,50-99 1,0-25-17,-25 24-15,49-48 16,26-1 0,-26 0-1,-24-25 1,-25 1-1,25 49 1,-25 25 15,0 24-15,0-24-16,0 25 16,0 49-1,0-25 1,0-24 15</inkml:trace>
  <inkml:trace contextRef="#ctx0" brushRef="#br0" timeOffset="13223.52">26367 8334 0,'-74'-24'0,"49"24"32,0 0-32,-24 0 15,-1 24 1,25 1-1,-24 0 1,-26 74 0,1 0-1,24 50 1,25-50 0,50 25-1,25-24 1,49-26-1,25-24 1,-25-75 0,25 0-1,0-49 1,-24-1 0,-76 1-1,26-25 1,-50-25 15,-50 24-15,1 1-1,-26 50 1,-49-26 0,75 75-1</inkml:trace>
  <inkml:trace contextRef="#ctx0" brushRef="#br0" timeOffset="14223.43">21034 12254 0,'0'24'63,"-24"-24"-48,24 25-15,0 0 0,-50 25 16,0 74 15,-24 0-15,0 0-1,24-50 1,25 25 0</inkml:trace>
  <inkml:trace contextRef="#ctx0" brushRef="#br0" timeOffset="14540.79">20464 12576 0,'0'-25'0,"25"25"46,24 50-14,1-25-17,74 49 1,0 25 0,25-24-1,-75-26 1,25 26-1,-24-51 1,-50 1 0</inkml:trace>
  <inkml:trace contextRef="#ctx0" brushRef="#br0" timeOffset="15508.2">28029 14188 0,'0'0'0,"25"0"0,-25-25 16,0 1 15,25 24-31,-25-25 31,-25 50 16,-49 49-16,-1 25-15,-24 1 0,49-51-1,-24 50 1,49-74-1</inkml:trace>
  <inkml:trace contextRef="#ctx0" brushRef="#br0" timeOffset="15824.84">27608 14188 0,'24'0'15,"-24"25"17,50 0-17,0 49 1,24 1-1,-24-26 1,-26-24-16,26 25 16,0 24-1,-26-74 1</inkml:trace>
  <inkml:trace contextRef="#ctx0" brushRef="#br0" timeOffset="26545.85">3621 7268 0,'0'-25'0,"0"50"47,25-25-31,-25 25-16,50 24 47,-25 1-32,0-25 1,-1-25 15,1-50-15,50-24-1,24-26 1,-25 1 0,-24 50-16,24-51 15,25-24 1,-24 25-1,-50 74 17</inkml:trace>
  <inkml:trace contextRef="#ctx0" brushRef="#br0" timeOffset="27763.28">10765 7367 0,'0'-25'0,"25"25"63,-25 25-63,25 0 31,24 49 0,-24 1-15,0-26 0,0-24-1,-25 0 1,25-25-1,49-50 1,0-24 0,1 24-1,49-74 1,-25 25 0,0 25-1,-74 49 1</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9T14:38:26.995"/>
    </inkml:context>
    <inkml:brush xml:id="br0">
      <inkml:brushProperty name="width" value="0.05292" units="cm"/>
      <inkml:brushProperty name="height" value="0.05292" units="cm"/>
      <inkml:brushProperty name="color" value="#FFC000"/>
    </inkml:brush>
  </inkml:definitions>
  <inkml:trace contextRef="#ctx0" brushRef="#br0">28575 1166 0,'0'0'0,"25"-25"0,0 25 15,-25-25 17,0 0-17,-75 1 16,-49 73 1,25 50-1,99-49-15,25-50-16,0 25 31,74 24-16,0-24 1,-25 25 0,-49-25-1,0 24 1,-75 1 0,-49-1-1,25-24 1,24 0-16,-24 0 15,-1-25 1</inkml:trace>
  <inkml:trace contextRef="#ctx0" brushRef="#br0" timeOffset="1667.7">28897 1290 0,'0'-25'0,"-24"25"47,-1 25-31,-25 0-1,25 24 1,1 1 0,24-25-16,24 49 15,1-49 1,25 24 0,24-49 15,-24-24-16,-25-1-15,24-25 16,1-49 0,-25-50-1,-25 25 1,-25 50 0,25-1-1,-25 26 1,25 74-1,0 24 1,0-24-16,0 49 16,25 26-1,-25 24 1,25-25 15,-25-74-15,25 24-1,-25-74 1,24-24 0,1-26-1,0 51 1,0-26 0,0 25-1,-25 50 16,24-25-31,-24 50 16,25-26 0,0 26-1,0-25 1,0-25 0,24-25 15,-24 0-16,0-24 1,-25-1 0,0 25-1,-25 25 1,0 25 0,-24 0-1,49 24 1,0 1-1,24-25 1,26 0 0,0-50-1,24 0 1,-49-25 0,0 1 15,-25-1-16,24 25 1,-24 1 0,25 48-1,0 26 1,0 0 0,-25-1-1,0 1 1,0-25-1,-25-25 17,25-25-32,0 0 15,25-49 1,24 24 15,1 0-15,0 26-1,-1 24 1,-24 24 0,0 26-1,-25 0 1,0-1 0,-25-24-1,0 0 1,25-50-1,-25 0 1,25-49 0,50-1-1,-25 26 1,24 24 15,1 25-15,-25 25-1,0 24 1,-1 1 0,-24-25-1,25 24 1</inkml:trace>
  <inkml:trace contextRef="#ctx0" brushRef="#br0" timeOffset="2134.77">30386 1240 0,'49'-49'0,"-49"24"16,-24 25 31,-26 25-16,0 24-16,1-24 1,49 0-16,-25 24 16,25 1-1,25-25 1,0-25 0,24-25-1,26 0 1,-26-49-1,-24 24 1,0 25 0,-25 1-16,0 48 47,0 1-47,0 25 31,0-25-31,25 24 15,24 1 1,26-1 0,-26-49-1</inkml:trace>
  <inkml:trace contextRef="#ctx0" brushRef="#br0" timeOffset="3450.26">28203 2084 0,'-25'0'0,"0"24"31,50-24 16,149-24 0,74-26-16,-75 25-15,26-24-1,-25 24 1,-50 0 0,-50 25-1,25-25 1,75 0-1,-25 1 1,-25-1 0,-50 0-1,50 0 1,0 25 0,-25-25-1,1 1 1,24-1-1,0 25 1,-50-25 0,0 25-1,-24-25 17,-25 25-32,0 0 15,24-25 1,1 25-1,-1 0 1,-24 0 0,0 0-1,0 0 1,-25-25 0</inkml:trace>
  <inkml:trace contextRef="#ctx0" brushRef="#br0" timeOffset="5185.22">29146 2679 0,'0'-25'31,"-25"25"32,0 0-48,0 50 1,-25 24-1,1 1 1,24-1 0,25 0-1,50-24 1,24-25 0,-24-50-1,-1 25-15,1-50 16,0-24-1,-26-25 1,-24 24 0,-24 26-1,-26-1 17,0 25-17,-24 50 1,24 25-1,1-25 1,24 24 0,50 1-1,24-50 1,26 0 0,49-50-1,-25-24 1,0-26-1,-49 26 1,-50 49-16,25-24 16,-25-1-1,-25 25 17,0 75-17,0-1 1,-24 51-1,49 24 1,0-25 0,24-49-1,1-26-15,25 26 16,-1-50 0,26-25-1,-26-24 1,-24-1-1,0 0 1,-50 1 0,0 24-1,-24 25 17,24 25-17,0 24 1,0-24-1,75 0 1,0 0 0,24-50-1,25 0 1,-49-24 0,-25 24-1,-1-25 1,-24 25-1,0 50 17,0 25-17,0-1 1,0 26-16,0 49 31,25 0-15,-50 0-1,25-50 1,-24 1 0,-26-26-1,0-24 1,26-50 0</inkml:trace>
  <inkml:trace contextRef="#ctx0" brushRef="#br0" timeOffset="5362.2">29890 2555 0,'24'-25'0</inkml:trace>
  <inkml:trace contextRef="#ctx0" brushRef="#br0" timeOffset="6468.6">29989 2753 0,'0'50'0,"0"-25"32,25-25-1,-1-25-31,1 25 16,0-25-1,25 0 1,-1-49-1,-24 24 1,-25 25 0,-25 1-1,0 24 1,-24 49 0,24 1-1,25 0 1,0-1-1,50-24 1,-1 0 0,1-50-1,24 0 17,-24-49-17,-25 24 1,-25 0-1,-25 26 1,25 48 0,-25 1-1,0 25 1,1 0 0,48-1-1,1-24 1,50-25-1,-26-50 1,1 1 0,-1-51-1,-24 1 17,-25-25-17,0 75 1,0-26-1,0 50 1,-25 50 0,1 50-1,24-26 1,-25 75 0,50-25-1,24-49 1,1-25-1,24-25 1,-24-25 0,-25-49-1,-1 24 17,1 25-17,0 0 1,0 25-1,24 50 1,-24-25 0,0 24-1,-25 26 1,-50-25 0,1-26-1,-1-24 1,1 0-1</inkml:trace>
  <inkml:trace contextRef="#ctx0" brushRef="#br0" timeOffset="6685.25">30535 2456 0,'24'0'31,"1"0"-15,0 0-16,0 0 15,74-25 1,-25 0 0,-49 25-16,0 0 15</inkml:trace>
  <inkml:trace contextRef="#ctx0" brushRef="#br0" timeOffset="9032.98">27434 3175 0,'25'0'15,"0"0"1,123-50 31,-48 26-32,48-1 1,1-25 0,0 25-1,-74 1 1,-51 24-16,26-25 15,0 25 1,-26 0 0,1 0 156,0 0-110,-25-25-46,25 25 15</inkml:trace>
  <inkml:trace contextRef="#ctx0" brushRef="#br0" timeOffset="9454.84">28253 2828 0,'24'0'63,"1"0"-48,25 0 17,24 25-17,-49-25-15,25 0 16,-1 24-1,-24-24 1,-25 25 0,-25 25-1,-24-1 1,-26 26 0,26 24-1,-1-49 1</inkml:trace>
  <inkml:trace contextRef="#ctx0" brushRef="#br0" timeOffset="10537.42">24829 3944 0,'0'-25'15,"-24"25"16,-1-25-15,0 25-16,-49-24 31,49 48-31,-25-24 16,-24 50 0,24 49-1,1-24 1,49-1-1,24 0 1,26-49 15,49-50-15,-24-49 0,-26-25-1,-24-50 1,0-25-1,-50 25 1,0 75 0,0 0-1,25 123 17,0 1-17,0-1-15,0 26 16,50 49-1,0 0 1,-1-25 15,-24-74-15,0 0-16</inkml:trace>
  <inkml:trace contextRef="#ctx0" brushRef="#br0" timeOffset="11686.67">25102 3795 0,'0'-49'0,"0"73"47,-24-24-47,-26 100 47,50-76-47,-25 51 15,25-26 1,0-24 0,25-25 15,25-25-15,-26-24-1,1-1 1,0 25-16,-25 1 15,0-26 1,0 25 0,0 75-1,0-25 1,25 49 0,24-24-1,1-50 1,0-25 15,-26 0-31,1-74 31,0-25-15,-50 0 0,0 49-1,-24-24 1,24 49-1,25 100 17,0-25-32,0 24 15,25 75 1,0-24 0,24-1-1,1-74 1,24 0-1,-24-25 17,24-50-17,-49-24 1,0 24 0,-25-25-1,0 26 1,-25 49-1,25 25 1,-25-1-16,25 1 16,-25 50-1,25-1 1,0-24 0,25-25-1,25-50 1,-1-25-1,-24-24 17,-25 49-17,25-25 1,-25 25 0,0 75 15,25-25-16,0 0 1,-1 0 0,26-1-1,-25-48 1,0-1 0</inkml:trace>
  <inkml:trace contextRef="#ctx0" brushRef="#br0" timeOffset="11938.06">25301 3671 0,'0'0'0,"-25"25"0,50-25 47,0 0-31,-25-25-16,74 0 15,-49 25-15,49-49 16,25-1 0</inkml:trace>
  <inkml:trace contextRef="#ctx0" brushRef="#br0" timeOffset="12472.6">25971 3225 0,'-25'0'0,"25"24"47,0 1-32,0 0-15,0 25 16,25 49 0,-1-50-1,1 51 1,-25-26-1,25-49 1,-25-50 15,25-25 1,0 1-17,24-26 1,1 75-1,-50-24-15,25 24 16,-25 49 0,0 1-1,-25-1 1,0-24-16,0 0 16,-24 25-1,-1-1 1,25-49-1</inkml:trace>
  <inkml:trace contextRef="#ctx0" brushRef="#br0" timeOffset="13522.02">26392 3473 0,'50'-25'0,"-50"0"15,-25 25 32,0 25-31,-24 0 0,-1 24-1,25 1 1,0-50-16,25 49 15,25 1 1,25-25 15,-1-50-15,1 25 0,0-74-1,-26-1 1,-24 1-1,0 24 1,0 25 0,0 75 15,0 0-15,0-1-1,0-24 1,25 0-1,0-25 17,-25-50-17,25 50-15,0-49 16,-1-26 0,26 26-1,-25 24 1,0 25-1,-1 25 1,-24 49 0,-24-24-1,-1-1 1,0-24 0,0 0-1,25-50 1,25 0 15,0 0-15,49-49-1,-24 24 1,-1-24 0,-24 24-1,-25 26 1,0-1-1,-25 25 1,1 49 0,-1 1-1,25 24 1,0-24 0,74-25-1,1-50 16,-51 0-15,26 0 0,-25 1-1</inkml:trace>
  <inkml:trace contextRef="#ctx0" brushRef="#br0" timeOffset="16224.5">28228 2257 0,'0'-25'47,"0"1"0,0-1-32,-25 25 48,25 25-63,0 24 15,25 50 1,-25 75 0,0 0-1,25-50 1,-25 74 0,24-24-1,1-25 1,-25-50 15,25 25-15,0-25-1,-25-24 1,0-1 0,0-49-1,0 24 1,0-24-1,0 0 1,25-25 31,-25-25-31,49-24-1,-24 24 1,74 0-1,25-25 17,75 1-17,-75 24 1,-50 0-16,75 0 16,99-24-1,-25-1 1,0 0-1,-99 26 1,-49-1-16,49 0 16,50-25-1,24 1 1,-49-1 0,-50 25-1,50 1 1,-25-1 15,-25 0-15,-24 0-1,-1 0 1,-49 1 0,0 24-1,-25-25 1,24 25 31,-24-25-16,25 25 16,-25-25-32</inkml:trace>
  <inkml:trace contextRef="#ctx0" brushRef="#br0" timeOffset="17274.12">31304 1414 0,'24'0'0,"-24"25"78,0-1-63,-24 1 1,24 50 0,0 24-1,0 25 1,24-25-1,-24-74-15,0 74 16,0 25 0,0 0-1,25-49 1,-25 24 0,0 0-1,25 0 16,-25-24-15,0-26 0,0-24-16,0 25 15,0 24 1,25-24 0,-25 24-1,0-49 1,0 49-1,25-49 1,-25 0 0,24 0-1,-24 0 17,0 24-17,0-24 16,25-25 1</inkml:trace>
  <inkml:trace contextRef="#ctx0" brushRef="#br0" timeOffset="62211.59">2009 5904 0,'0'-25'0,"0"0"47,0 0-31,25 100 62,74 49-47,-49-25-15,-25-25-1,-1-49 1,-24 0-16,25-25 16,-25-25-1,50-25 1,24-74-1,-24 25 1,49-50 0,0 25-1,-49 50 17,-25 24-17,0 50 1</inkml:trace>
  <inkml:trace contextRef="#ctx0" brushRef="#br0" timeOffset="63260.18">2133 7417 0,'0'-25'31,"25"25"16,0 25-31,0 24 15,24 75 0,-24-99-31,0 74 32,-25-74-17,25-25 16,-1-74-15,76-1 0,-1-49 15,-25 25-15,-24 49-16,24-24 15,26-25 1,-76 49-1,1 25 1</inkml:trace>
  <inkml:trace contextRef="#ctx0" brushRef="#br0" timeOffset="64328.01">2133 8632 0,'0'25'79,"25"0"-64,0 49 1,-25-24-16,25-1 15,24 50 1,-24-24 15,0-25-15,-25-26 0,49-73 15,26-51-16,-26 26 1,100-75 0,-25-24-1,-24 73 1,-51 51 0,-24 24-16,0 0 15</inkml:trace>
  <inkml:trace contextRef="#ctx0" brushRef="#br0" timeOffset="65311.12">2084 10096 0,'-25'0'31,"25"-25"0,25 50 0,49 74 1,-24-50-17,-26 51 1,1-26-1,0-24 1,-25-26 0,25-48 15,-25-1-15,74-74-1,25-50 1,-24 50-1,74-50 1,-50 25 0,-49 74-1,-26 25 1,1 25-16</inkml:trace>
  <inkml:trace contextRef="#ctx0" brushRef="#br0" timeOffset="162590.7">23267 7689 0,'0'0'0,"0"-24"32,-25 24-17,-25 0 32,26 24-31,-1-24-16,-25 25 15,1 50 1,-1-1 0,25 25-1,25-24 16,0-50-31,25 24 16,49 1 0,1-25-1,-1-25 1,-24-25 0,-1 0-1,-24 0 1</inkml:trace>
  <inkml:trace contextRef="#ctx0" brushRef="#br0" timeOffset="163522.54">23688 7714 0,'0'25'78,"0"0"-63,0 49 1,-24 25 0,-1-24-1,25-25-15,0-1 16,-25 26-1,25-51 1,-25-24 0,25-24-1,0-26 1,25-49 0,0-1 15,24 1-16,-24 25 1,0 24 0,0 1-1,-25 24 1,0 0 0,0 50 30,25-25-30,-25 25-16,0-1 16,24 26-1,1 24 1,0 1 0,0-26-1,0 26 16,-25-25-15,25-26 0</inkml:trace>
  <inkml:trace contextRef="#ctx0" brushRef="#br0" timeOffset="163843.9">23614 7987 0,'25'0'47,"-25"-25"-47,74 25 31,-49 0-31,25-25 16,24 1 0,-49 24-1,0-25 1</inkml:trace>
  <inkml:trace contextRef="#ctx0" brushRef="#br0" timeOffset="164756.57">24135 7665 0,'0'24'47,"0"1"-16,0 0-31,0 49 16,0-49-16,0 25 16,0 49-1,0-24 1,0-51 0,0 1 15,0-50-16,0 1 1,0-51 0,0-24-1,0 49 1,25-49 0,0 25-1,-1 24 1,1 25-1,0 25 1,0 25 0,0 0-1,-25 24 1,0-24 0,-25 25-1,0-25 16,-25 24-15,26-49 0,-1 25-16,0-25 15,0 0 1,0 0 0,50-25 30,0 50-30,25-25 0,-1 25-1,-24-25-15,25 49 16,-26-24 0,26 0 15,-50 0-16,0 0 1</inkml:trace>
  <inkml:trace contextRef="#ctx0" brushRef="#br0" timeOffset="165107.57">24532 7640 0,'0'-25'0,"0"50"78,0 0-78,25 49 32,-25-49-32,0 0 15,0 24 1,0-24-16,0 25 16,24-1-1,-24 1 1</inkml:trace>
  <inkml:trace contextRef="#ctx0" brushRef="#br0" timeOffset="165685.6">24557 7665 0,'0'-25'0,"0"0"32,24 0-1,1 25-31,0 0 15,25-25 1,-1 25 0,1 25-1,-25 0 1,-1 25 0,1 24-1,-25-24 16,0-1-15,0 1 0,-25-25-1,1 24 1,-26-49 0,50 25-1,-25-25-15,0 0 16,1 0-1,-1 25 1,0-25 0</inkml:trace>
  <inkml:trace contextRef="#ctx0" brushRef="#br0" timeOffset="167576.84">22845 8582 0,'0'25'0,"-25"-25"32,50 0 46,25-25-63,-25 25 1,24 0-16,26 0 31,-51 0-31,76-24 16,24-1-1,24 25 1,26-25 0,-75 0-1,75 0 1,-25 1 0,0 24-1,-1-25 1,-73 25-1,49-25 1,0 25 0,-25-25-1,-49 25 1,24 0 15,1 0-15,-1 0-1,-24 0 1,-26 0 0</inkml:trace>
  <inkml:trace contextRef="#ctx0" brushRef="#br0" timeOffset="174211.83">22820 8062 0,'0'-25'0,"-24"25"16,-1 0 15,0 0 0,0 0-31,-49 25 32,-1 24-1,-24-24-15,49 25-1,-74 24 1,25 25-1,0 0 1,0 25 0,49-49-1,-24 49 1,24 0 0,1-25-1,24-24 1,25-26-1,0 1 1,0-25 15,0-1-15</inkml:trace>
  <inkml:trace contextRef="#ctx0" brushRef="#br0" timeOffset="174996.04">21704 9773 0,'0'0'0,"-25"0"16,0 0 15,1 0 1,-26 50-1,0 24-16,50-24 1,-24 24 0,24-24 15,24-25-31,1 24 16,25-24-1,-1 0 1,1-25-1,-25 0 1,-25-25 0</inkml:trace>
  <inkml:trace contextRef="#ctx0" brushRef="#br0" timeOffset="175215.44">21878 9947 0,'-25'0'15,"25"24"16</inkml:trace>
  <inkml:trace contextRef="#ctx0" brushRef="#br0" timeOffset="177247.39">21828 10145 0,'0'25'0,"0"0"47,25-25-16,0-25-16,0 25 1,-1-25-16,1-49 31,0-1-15,-25 26 0,0-1-1,0 25 1,-50 25-1,26 25 1,-1 0 0,25 24-1,0-24 1,49 0 0,-24-25-1,25 0 1,-1 25-1,-24 0 17,-25 0-1,0-1-15,25-24-1,0-24 16,0 24-31,-1-25 16,26-25 0,-50-24-1,25 49 1,-25 0 0,-25 25 15,0 50-16,25-1 1,0-24 0,-25 0-1,50 25 1,0-50 0,25 0-1,-26 0 1,26-25-1,0-25 1,-26 0 0,-24 26-1,25-1 1,-25 0 0,0 0-1,-25 25 1,1 50-1,-1-25 17,0 24-17,0 1 1,25-25 0,0 0-16,0-1 15,50-24 1,-25-24-1,-1-1 1,1-25 0,0 0-1,-25 26 1,0-1 0,0 50 15,0-1-31,25 1 15,-25 0 1,25-25 15,-1 25-15,-24-50-16,25 25 16,25-50-1,-25-24 1,-25 0-1,24-1 1,-24 1 0,0-1-1,0 51 1,-24 48 0,24 1-1,-25 50 1,25-1-1,0 25 17,0-49-17,25-1 1,24-24 0,1-25-1,-25 0 1,0-25-1,24-24 1,-49-1 0,25 1-1,-25 24 1,-25 25 0,0 25 15,25-1-31,0 1 15,0 0 1,0 0-16,0 24 31,25-24-15,25-25 0,-25 0-1,24-25 1,-24 1-1,-25-1 1</inkml:trace>
  <inkml:trace contextRef="#ctx0" brushRef="#br0" timeOffset="177530.75">22572 9823 0,'-25'0'0,"50"24"63,-25-48-63,25 24 15,0 0-15,24 0 16,26-25 0,-1 0-1,-49 25 1</inkml:trace>
  <inkml:trace contextRef="#ctx0" brushRef="#br0" timeOffset="178669.23">23837 8334 0,'0'-24'63,"0"48"30,0 1-77,25 50 15,-25-51-31,0 1 16,25 99 0,0-25-1,0 1 1,-25-76-16,24 51 15,1 49 1,0-25 0,-25-24-1,25-26 1,-25 1 0,25-1-1,-25-24 1,0 0 15,24-25-15</inkml:trace>
  <inkml:trace contextRef="#ctx0" brushRef="#br0" timeOffset="179147.21">23887 9376 0,'25'0'62,"0"0"-30,-25 25-32,49 0 31,-24 0-31,0-1 15,0 1 1,-1 0 0,1 0-1,-25-50 1,25 0 0,0-24-1,0-26 1,24 1 15,-24 24-15,-25 25-1</inkml:trace>
  <inkml:trace contextRef="#ctx0" brushRef="#br0" timeOffset="180615.55">24209 10145 0,'0'-25'47,"-24"25"-16,24-24-15,-25 24-1,-50 24 17,51 1-32,-1 0 15,0 49 1,0-24-1,25 24 1,0-49 0,50-25-1,-25-25 1,24-24 0,-24-1-1,0-24 1,-25-1 15,0 26-15,0 74 15,25-1-15,-25 51-1,24-50 1,-24-1-16,25 1 15,25 0 1,-25-25 0,24-25-1,-24-49 1,0 24 0,-25-24-1,0-1 1,0 26 15,0 24-15,-25 25-16,25 25 31,-25-1-15,25 26-1,0-25-15,25 25 16,-25 24-1,25-24 1,24-26 0,1-24-1,0-24 1,-26-51 0,26 1-1,-25-26 16,-25 51-15,0-50 0,0 49-1,-25 25 1,25 50 0,-25 0-1,25 24 1,0 51-1,0-26 1,0 1 0,25-1-1,0-24 1,0-26 0,-1-24-1,1 0 16,0-24-15</inkml:trace>
  <inkml:trace contextRef="#ctx0" brushRef="#br0" timeOffset="180897.86">24532 10071 0,'0'0'0,"0"25"0,25-25 47,-1 0-32,26-25 1,24-25 15,-24 25-15,-25 25-16,0-25 15</inkml:trace>
  <inkml:trace contextRef="#ctx0" brushRef="#br0" timeOffset="181766.94">24805 10220 0,'24'0'0,"1"0"31,0-25 0,25-50 0,-50 26-15,25 24 0,-25 0-16,0 0 15,0-24 1,-25 49-1,25 24 1,-25 1 0,25 25-1,0 0 1,25-26 0,0 1-1,-1-25 16,26-25-15,0 1 0,-1-51-1,-49 50 1,25-49 0,-25 49-1,-25 25 1,0 0-1,25 25 1,-24 0 0,48-25-1,26 24 1,-25-24 0,24 0-1,-49 25 1,0 0 15,0 25-15,0-25-1,25-1 1,-25 1 0,25 0-1,0-50 1,24 25-1,1-49 1,-25 24 0</inkml:trace>
  <inkml:trace contextRef="#ctx0" brushRef="#br0" timeOffset="183064.91">24333 7466 0,'-24'25'15,"24"-50"17,0 0 15,0 1-32,0-26 1,-25 0-1,25-24 1,25 24 0,-25 1-16,24-1 15,1-49 1,25 25 0,-1-1 15,-24 25-16,25 1 1,24-26 0,1 26-1,-51 24 1,1 0-16,25 0 16,24-24-1,1-1 1,24 25-1,-49 1 1,-1-1 0,-24 25-1,0 0 1</inkml:trace>
  <inkml:trace contextRef="#ctx0" brushRef="#br0" timeOffset="183782.87">24209 7317 0,'-24'0'15,"24"-24"17,0 48 30,24-24-62,1 25 16,25 25 15,-25-1-15,-1 1-1,1-50 1,-25 25-16,25-25 31,-25-50-15,50 1-1,-26-1 1,1 25-16,0-24 16,0-1-1</inkml:trace>
  <inkml:trace contextRef="#ctx0" brushRef="#br0" timeOffset="185733.73">25623 6276 0,'0'0'15,"0"-50"-15,0 75 63,0 0-32,0 74-15,0 74 15,0-98 0,0-50-15,0-50-1,0-50 1,0 1 0,25 0 15,-25 24-31,0-24 15,25-26 1,24 26 0,1 24-1,-25 50 1,0 0 0,-25 50-1,24 24 1,-24 1-1,-24-1 1,-1-24 0,-25-1-1,1-24 1,-1-25 0,25-25 15,25 1-16,0-1 1,0 0 0,25 25-1,0 0 1,0 25 0,24 24-1,-24 1 1,0 0-1,24-1 1,1-49 0,0 0-1,-25-25 1,24-24 0,-24-1 15,0-24-16,-25 49 1,-25 0 0,0 25-1,0 25 1,1 25 0,24-1-1,0-24 1,24 0-1,26-25 1,-25 0 0,24-25-1,-24 0 1,0-24 15,-25-1-15,25 0-1,0 26 1,-1-1 0,1 25-1,0 25 1,0-1 0,0 26-1,-25 0 1,0-1-1,0-24 1,-25 0 0,0-50 15,25 0-31,25 0 31,-25 1-31,0-26 16,49-24-1,-24 24 1,0 50 0,0 0-1,0 25 1,-25 24 0,24 1-1,-24-25 1,0 24-1</inkml:trace>
  <inkml:trace contextRef="#ctx0" brushRef="#br0" timeOffset="187233.7">26739 6251 0,'0'-25'0,"0"0"32,-24 50-1,-1-25-15,0 50-1,-25-1 1,26 1-1,-1 24 1,25-49 0,0 25-1,25-50 1,24-25 0,-24 0-1,0 0 1,0-24-1,-1-1 1,1-24 0,-25 49-1,0 0 1,0 75 15,0-1-15,0 1-1,0-25 1,25-1 0,-25-24-1,25 0 1,0-24 0,-25-1-1,0-25 1,24 1-1,-24-1 1,25 25 0,0 25-1,0 0 1,0 25 0,-25 0-1,0 0 1,24-1-16,-24 1 31,0 0-15,0-50 31,0 0-47,0-24 31,25-1-16,-25 1 1,25 49-16,0-25 16,0 25-1,0 25 1,-25 24 0,24-24-1,-24 0 1,0 0-1,0-50 17,0-50-1,25 26 0,0 24-15,0 0-16,0 0 15,-1 25 1,1 0 0,-25 50-1,25-25 1,0 0 0,24-1-1,-24-24 1,25-24-1,-25-1 1,24-25 0,-49 1-1,25-1 17,-50 25-17,0 50 1,-24 0-1,-1 24 1,50 26 0,0-50-1,25 24 1,49-49 0,-24 0-1,0 0 1,-26-25-1,1 1 1</inkml:trace>
  <inkml:trace contextRef="#ctx0" brushRef="#br0" timeOffset="188455.81">25003 7813 0,'-25'0'47,"50"0"0,0 0-16,25 0-15,24 0 0,0 0-1,50 0 1,0 0 0,-24 0-1,-51 0-15,26 0 16,73 0-1,-23 0 1,-1-24 0,-50 24-1,0 0 1,1 0 15,-26 0-15,-24 0 15</inkml:trace>
  <inkml:trace contextRef="#ctx0" brushRef="#br0" timeOffset="189718.56">25053 7714 0,'-25'25'94,"25"0"-79,-25-25-15,25 25 16,-25-25-16,1 24 15,24 1-15,-50 0 16,25 0 0,0 0-1,50-25 32,0 0-16,0 0-15,24 0 0,1 24-1,-25-24-15,0 25 16,49 25 0,0-25-1,-49 0 1</inkml:trace>
  <inkml:trace contextRef="#ctx0" brushRef="#br0" timeOffset="192286.28">27037 7813 0,'25'-24'0,"-25"-1"47,-25 25-31,25-25-1,-50 25 1,-24 0 0,24 25-1,26-25 1,-1 25 0,-25 49-1,25-24 1,25-1-1,25-24 1,-25 0-16,50-25 16,24 0-1,-24-25 1,-1-25 0,-24 26-16,0-26 15,0-49 1,-25-25-1,0 25 1,0 49 0,0 25-1,-25 50 17,25 25-17,0 24 1,0-24-1,0-1-15,0 1 16,25 24 0,25 1-1,-26-75 1,26 24 0,0-73-1,-26-1 1,1 25-1,-25 1-15,0-26 16,0 0 0,0 26-1,-25 24 17,1 0-17,24 24 1,0 1-1,24 0 1,26 0 0,-25 0-1,0-1 1,-25 26 0,0-25-1,0 0 1,0-1-1,24-24 1,26-24 15,0-1-15,-26-25 0,26 1-1,-25-1 1,-25 0-1,0 26 1,-25 48 0,25 1-1,-25 25 1,25 24 0,25-49-1,25 0 1,-1-25-1,1 0 1,-50-25 0,25-49-1,-50 24 17,0 0-17,-25 26 1,26-1-1,-26 50 1,0-1 0,26 1-1,48 0 1,-24 0 0,50-25-1,24-25 1,1 0-1,-1-24 17,-49-1-32,-25-24 31,25-1-15,-25 50-1,-25 1 1,25 48-1,0 26 1,0 24 0,0 1-1,25 49 1,-25 0 0,25-25-1,-25-49 1,24 24-1,-24-49 1,0-50 15,0 0-15,0-24 0,0 24-16,0-25 15,0-49 1,0 25-1,25 24 1,25 25 0,-25 0-1,-1 50 1,1 0 0,-25 0-1,0 0-15,-25-1 16,1 1-1,-26 0 1,25-25 0,-24 0 15,24 0-31</inkml:trace>
  <inkml:trace contextRef="#ctx0" brushRef="#br0" timeOffset="192456.81">28277 7714 0,'25'0'0,"0"0"15</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9T14:42:13.263"/>
    </inkml:context>
    <inkml:brush xml:id="br0">
      <inkml:brushProperty name="width" value="0.05292" units="cm"/>
      <inkml:brushProperty name="height" value="0.05292" units="cm"/>
      <inkml:brushProperty name="color" value="#FFC000"/>
    </inkml:brush>
  </inkml:definitions>
  <inkml:trace contextRef="#ctx0" brushRef="#br0">16421 2307 0,'0'25'16,"0"-50"31,25 25-32,-25-25 1,99-99 15,124-25 0,0 25-15,50 25 0,74-25-1,-99 49 1,-124 26 0,174-1-1,149-49 1,24 25-1,0 49 1,-124 0 0,149 25-1,1 0 1,-1 50 0,0-1-1,-174 1 1,150 24-1,-1 1 1,-25 24 0,-148-25-1,124 26 1,-26-26 15,-23 0-15,-51-24-1,-124 0 1,26-26 0,-26 1-1,-49 0 1,-50-25 0,0-25-1,1 25 1,-51 0-1,-24-25 1,-25 1 15</inkml:trace>
  <inkml:trace contextRef="#ctx0" brushRef="#br0" timeOffset="2818.09">2753 5407 0,'0'-24'15,"0"-1"17,-24 25-1,-1-25-16,0 25 17,0 0-32,0 25 15,-24 0 1,-1 24 0,-24 1-1,49-1 1,-25 1-1,25 24 1,1 1 0,24-1 15,0-24-15,49 0-1,1 24 1,-1-49-1,26 0 1,-26-1 0,26-24-1,-25 0 1,24 0 0,-24 0-1,-1-24 1,1-26-1,-1 0 1,1 1 15,-25 24-31,0-25 32,-25 1-17,0-1 1,0 25-1,-25-24 1,25-1 0,-25 0-1,0 26 1,0-1 0,1 0-1,-26 0 1,0 0-1,1 25 17,24 0-32,-25 0 31,1 25-15,-1 0-1,25 0 1</inkml:trace>
  <inkml:trace contextRef="#ctx0" brushRef="#br0" timeOffset="4635.46">2803 6796 0,'-25'-24'78,"0"24"-47,1 0-15,-26 0 15,25 0-16,-25 24 1,26 1 0,-26 0-1,25 25 1,0-25 0,1-1-1,24 1-15,0 25 16,-25-1-1,25 1 1,0 0 15,0-26-15,0 26 0,0-25-1,25 24 1,-1-24-1,-24 0 1,25 25 0,0-26-1,0 1 1,0-25 0,-1 25-1,26 0 1,0-25-1,-1 25 17,-24-25-17,25-25 1,-1 25 0,26-25-1,-50 0 1,24 0-1,1-24 1,-25 24 0,-1-25-1,1 26 1,0-1 0,-25-25-1,25 1 1,-25-1-1,-25 50-15,25-50 16,-25 1 0,-24-1 15,-1 25-15,25 1-1,-49-1 1,-1 0-1,1 25 1,0 25 0,49-25-1,-25 25 1</inkml:trace>
  <inkml:trace contextRef="#ctx0" brushRef="#br0" timeOffset="6269.37">2803 8186 0,'-25'0'63,"0"0"-32,1 0-16,-1 24 1,0-24-16,0 25 16,-25 0-1,1 25 1,-1-1 0,50-24-1,-25 49 1,1-24-1,24 24 17,0-24-17,24 0 1,1-1 0,0 1-1,0-25 1,0-1-1,-1 1 1,26-25 0,0 25-1,-1-25 1,1-25 0,0 25-1,24-49 1,-49 49 15,0-25-31,24 0 16,1 0-1,-25-24 1,-1-1 0,1 25-1,-25 0-15,0 1 16,0-26-1,-25-24 1,1 49 0,-1-25-1,-25 25 1,1-24 0,-26 24-1,26 25 1,-1 0-1,-24 25 17,24 0-17,-25-1 1</inkml:trace>
  <inkml:trace contextRef="#ctx0" brushRef="#br0" timeOffset="7769.9">2853 9599 0,'-25'0'16,"0"0"15,0 25-16,0-25 1,-24 50 15,-1-1-15,0 1 0,26-25-1,-26 24 1,25 1-1,0 0 17,25 24-17,0-24 1,25-1 0,25 26-1,-1-26 1,-24 1-1,25-25 1,0 0 0,24-1-1,-24-48 1,-26-1 0,51 0-1,-26 0 1,1-24 15,-25-1-15,0 0-1,-1 1 1,1-1 0,-25 0-1,-25 1 1,25-1-1,-49 25 1,-1-24 0,25 24-1,-49 0 1,24 0 0,-24 25-1,0 0 1,49 25-1,-25-25 1,0 25 15,1 25-15</inkml:trace>
  <inkml:trace contextRef="#ctx0" brushRef="#br0" timeOffset="46204.48">29716 943 0,'-25'-25'0,"0"25"15,25-25 1,0 0 15,25 25-15,0 0 31,-25 25-16,0 0-15,0 24-1,0 26 1,0 24 0,0-25-1,0 50 1,0-49-1,0-1 1,0-49 0,25 0-1,0-25 1,24-25 0,-24 0-1,0 25-15,0-25 16,-1 1-1</inkml:trace>
  <inkml:trace contextRef="#ctx0" brushRef="#br0" timeOffset="46503.71">29493 1290 0,'25'0'47,"24"0"-32,-24-25 1,25 25-16,24-25 15,0 25 17,-49-25-17,0 25-15</inkml:trace>
  <inkml:trace contextRef="#ctx0" brushRef="#br0" timeOffset="48305.23">30262 1265 0,'0'-25'0,"-25"25"31,25-25 1,-25 25-17,-25 0 1,26 0 0,-1 25-1,0 25 1,-25 24-1,26 1 1,24-51 0,0 1-16,24 0 15,-24 0 1,50-50 0,0-25-1,-26 1 16,1-26-15,0 1 0,-25 24-1,25 26 1,-25 48 15,0 1-15,0 25-1,0-1 1,25 1 0,0-25-1,-1-25 1,1 0 0,0-25-16,0 0 15,24-49 1,-24-25 15,25-1-15,-50 26-1,0 24 1,0 26 0,-25 24-1,25 24 1,0 26-1,-25 49 1,50 25 0,-25-49-1,25-1 1,0-24 0,-1-26-1,26-48 16,0-26-15,-26 25 0,-24-49-1,0 24 1,-24 25 0,-26 1-1,0 24 1,1 0-1,-1 0 1,25 24 0,25 1 15,25-25-15,25 0-1,-1-25 1,-24 25-1,25-24 1,24-1 0,-24-25-1,-25 1 1,-25 24 0,24-25-1,-24 25 1,-24 1-1,24 48 1,-25 1 0,0 25-1,25 24 1,0 25 0,25-49-1,0 0 16,24-1-15,1-49 0,24 0-1,-24-25 1,-1-24 0,-24-1-1,0 1 1,-25-1-1,-25 25 1,0 25 0,1 25-1,-1 0 1,0 24 0,25 1-1,25 0 16,0-26-15,24 1 0,26-25-1,-1-25 1,-24 1 0,-25 24-1,-25-25 1</inkml:trace>
  <inkml:trace contextRef="#ctx0" brushRef="#br0" timeOffset="49651.58">29716 1662 0,'0'25'15,"-25"-25"16,50 0 1,0 0-1,24 0 0,1 0-15,49 0-1,0-25 1,1 25 0,24-25-1,25 25 1,-1 0 0,-73-25-1,-26 25 1,26 0-1,49 0 1,-50-25 0,25 25-1,-74 0 1,25-24 0,-1 24-1,-24 0 16</inkml:trace>
  <inkml:trace contextRef="#ctx0" brushRef="#br0" timeOffset="50205.33">30559 1786 0,'0'-25'31,"25"25"16,-25 25-15,0 0-17,0 0 1,25-1-16,-25 26 15,0 24 1,0 1 0,0-50-16,25 24 15,-25-24-15,0 0 16,0 0 0,0-1 15</inkml:trace>
  <inkml:trace contextRef="#ctx0" brushRef="#br0" timeOffset="50790.32">30609 1786 0,'-25'0'47,"0"25"-31,1 0-1,-26-1 16,0 26-15,26-25 0,-1 0-1,25-1 1,25-48 15,24-26 0,1 0-15,-25 26 0,-1-1-1,-24 0 1,25 25 0,0 25-1,0 24 16,0-24-15,-25 0-16,24 0 16,26 0-1,0-25 1,-26 0 0</inkml:trace>
  <inkml:trace contextRef="#ctx0" brushRef="#br0" timeOffset="52757.09">30038 2977 0,'0'-25'0,"0"0"32,-24 25-1,24-25-31,-25 25 31,-50 50 0,26 24-15,24 1 0,25-26-1,0 1 1,50-1-1,24-49 1,-24 0 0,-1-24-1,1-26 1,-25-24 0,-25-1 15,0 26-16,-25 24-15,25-25 16,-50 25 0,25 1-1,-24 24 1,-1 24 0,1 1-1,24 50 1,0-26-1,25-24 1,0 0-16,25 0 16,24-25-1,26 0 1,-1-50 15,-24 25-15,24-49-1,-24-1 1,-50 1 0,25 24-1,-50 26 1,25-1 0,-25 50-1,0 24 1,0 1-1,1 49 1,24 0 0,24-24-1,1-26 1,25 1 0,0-50 15,-1 0-16,1-50 1,-25 25 0,-25-24-1,-25-1 1,0 1 0,-25 24 15,50 50-31,-24-25 15,-1 49 1,25-24 0,0 0-1,49 0 1,1-1 15,24-48-15,-24-1-1,0 0 1,-1-25 0,-49 1-1,0 24 1,0 50 15,0 24-15,0 51-1,-25-51 1,25 1-16,0 24 16,25 25-1,-25 1 1,0-51 15,0-24-15,-25 0-1,-24-25 1,-1-25 0,25 25-1,1-25 1</inkml:trace>
  <inkml:trace contextRef="#ctx0" brushRef="#br0" timeOffset="52956.84">30535 2853 0,'0'-25'31</inkml:trace>
  <inkml:trace contextRef="#ctx0" brushRef="#br0" timeOffset="53473.34">30609 3150 0,'25'0'31,"0"0"-15,-1-25 15,1 1-15,0-1-1,0 25-15,0-50 16,-1 1 0,-24-1-1,0 25 1,0 0 0,-24 50-1,-26 0 1,25 25-1,0-1 1,1 1 0,24-25-16,0-1 15,49 1 1,1 0 15,-1-50-15,26 25-1,-26-49 1</inkml:trace>
  <inkml:trace contextRef="#ctx0" brushRef="#br0" timeOffset="54140.78">31055 2902 0,'-24'0'78,"24"25"-62,-25-25-16,25 25 15,-25-25-15,0 49 16,25 1-1,0 0 1,0-1 0,50-49-1,24 0 1,25-25 0,-24-24-1,-50-1 1,0-49-1,-1 25 1,-24-26 0,0 76-1,0-1 1,0 0-16,0 0 31,0 50-15,-24 0-1,24 49 1,0-24 0,0 24-1,0 1 1,0-26 0,0-24-16,24 0 15,1 24 1,25-49-1,-1 0 1,-24-24 0,0 24-16,0-25 15</inkml:trace>
  <inkml:trace contextRef="#ctx0" brushRef="#br0" timeOffset="54391.95">31328 2877 0,'0'25'0,"25"-25"46,0 0-30,49-25 15,-24 25-31,-25 0 16</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9T14:46:17.474"/>
    </inkml:context>
    <inkml:brush xml:id="br0">
      <inkml:brushProperty name="width" value="0.05292" units="cm"/>
      <inkml:brushProperty name="height" value="0.05292" units="cm"/>
      <inkml:brushProperty name="color" value="#FFC000"/>
    </inkml:brush>
  </inkml:definitions>
  <inkml:trace contextRef="#ctx0" brushRef="#br0">2828 5358 0,'0'-25'31,"0"0"16,-25 25-16,25-25-31,-50 1 31,26 24-15,-51 0 0,25 24-1,1 26 1,24-50-16,-25 50 15,-24 49 1,24 25 15,50 0-15,0-50 0,50 50-1,24-49 1,26-1-1,-26-49 1,50-25 0,25-25-1,-25-24 1,-50-26 0,-24 1-1,-25 24 1,-50-49-1,-25 0 1,26 49 15,-26 25-31,0-24 16,-49-26 0,-25 50-1,25 1 1,24 24-1,51 0-15</inkml:trace>
  <inkml:trace contextRef="#ctx0" brushRef="#br0" timeOffset="1035.31">2902 7962 0,'0'-25'0,"0"1"16,0-1 15,-25 0-15,1 0 15,-51 0 0,-24 100 0,74-50-31,-25 24 16,1 75 0,24 0-1,25-24 1,50-26 0,24 0-1,75-24 1,0-50-1,0-25 17,-50-24-17,-25-26 1,-24-24 0,-75 25-1,0 24-15,-24 0 16,-51-49-1,-24 74 1,0 0 0</inkml:trace>
  <inkml:trace contextRef="#ctx0" brushRef="#br0" timeOffset="2235.65">2952 12700 0,'0'-50'0,"-25"50"0,0 0 31,25-24-16,-25 24-15,-24 0 16,-75 74 31,49 100-16,26 98 0,73-172-15,1-26 0,0-49-16,50 0 15,49 0 1,24-50 0,1-50-1,-50 26 1,1-75-1,-26 0 17,-74 0-17,-25 24 1,-74 1 0,-75 25-1,1 74 1,98 0-16</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9T14:47:12.533"/>
    </inkml:context>
    <inkml:brush xml:id="br0">
      <inkml:brushProperty name="width" value="0.05292" units="cm"/>
      <inkml:brushProperty name="height" value="0.05292" units="cm"/>
      <inkml:brushProperty name="color" value="#FFC000"/>
    </inkml:brush>
  </inkml:definitions>
  <inkml:trace contextRef="#ctx0" brushRef="#br0">2679 5432 0,'-50'0'0,"25"0"31,1 0-15,-1 0 0,0 0-1,0 25-15,-49 49 31,-25 100 16,74-100-31,50 1 0,24 24-1,26-49 1,49-1-1,-50-73 1,75-1 0,-25-74-1,0-1 1,-74 26 0,-1-25-1,-74-1 1,1 1-1,-76 25 17,51 49-17,-50 0 1,24 25 0</inkml:trace>
  <inkml:trace contextRef="#ctx0" brushRef="#br0" timeOffset="966.05">2803 6499 0,'-50'25'0,"1"-25"16,49 24 0,-25 1-1,-74 124 17,74-99-32,0 173 31,50 75 0,0-249 0,49 26-15,50-51 0,0-48-1,0-26 1,-74 25-16,49-49 15,0-25 1,-24-25 0,-75 24-1,-25 51 1,-50-26 0,-24 26-1,-50 24 1,75 25-1,-50 25 17,74-1-32</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9T14:47:34.843"/>
    </inkml:context>
    <inkml:brush xml:id="br0">
      <inkml:brushProperty name="width" value="0.05292" units="cm"/>
      <inkml:brushProperty name="height" value="0.05292" units="cm"/>
      <inkml:brushProperty name="color" value="#FFC000"/>
    </inkml:brush>
  </inkml:definitions>
  <inkml:trace contextRef="#ctx0" brushRef="#br0">28377 918 0,'-25'0'0,"0"0"47,25 25-16,0 49 1,0-24-17,0 24 1,0-24 0,0-26-16,0 26 15,0 0 1,25-26-1</inkml:trace>
  <inkml:trace contextRef="#ctx0" brushRef="#br0" timeOffset="482.35">28178 1017 0,'0'-25'16,"0"0"15,25 25-31,25-24 31,-26-1-15,76 25-1,-26 0 1,-24 49 0,-1-24-1,-49 0-15,25 25 16,0-1-1,0 26 1,-50-26 0,0 1-1,-49-25 1,-1 24 0,1-49-1,49 0 1</inkml:trace>
  <inkml:trace contextRef="#ctx0" brushRef="#br0" timeOffset="850.37">28773 868 0,'0'25'63,"0"25"-32,25-26-31,-25 26 16,0 0-1,0 49 1,25-50 0,-25 1-1,0-25-15</inkml:trace>
  <inkml:trace contextRef="#ctx0" brushRef="#br0" timeOffset="1316.66">28823 943 0,'0'-25'31,"-25"25"-15,50-25 15,0 25-15,24-25-1,26 0 1,-26 25-1,1 0 1,0 50 0,-50 0-1,25-1 1,-50 1 0,0 24-1,-25-24 1,1-1 15,-1-24-31,-24 0 31,24-25-15,25 0 0</inkml:trace>
  <inkml:trace contextRef="#ctx0" brushRef="#br0" timeOffset="1850.1">29294 819 0,'25'-25'16,"-25"50"15,0-1 1,-25 1-17,25 50 1,-24-1-1,24-49 1,0 0-16,-25 24 16,25-24-1,0 0 1,25 0 0,-1-25-1,26-25 1,49 0 15,0 0-15,-24 0-1,-26 25 1,-24 0 0,0-24-1</inkml:trace>
  <inkml:trace contextRef="#ctx0" brushRef="#br0" timeOffset="2582.61">28377 1761 0,'0'25'47,"0"0"-32,0 0 1,0-1-16,0 125 47,0-99-32,0-1 1,0 1 0</inkml:trace>
  <inkml:trace contextRef="#ctx0" brushRef="#br0" timeOffset="3233.25">28327 1811 0,'0'-25'78,"25"25"-62,-25-25 0,49 0-1,1 1 1,0 24 0,-1-25-1,1 25 1,-25 0 15,24 25-15,-49-1-1,25 26 1,0-25 0,-25 0-16,0-1 15,-25 26 1,0 0-1,-24-1 1,24-24 0,-25 25-1,1-26 1,-1 1 0,25-25 15</inkml:trace>
  <inkml:trace contextRef="#ctx0" brushRef="#br0" timeOffset="4303.22">28897 1662 0,'0'25'47,"0"0"-16,0-1-15,0 1-16,0 25 15,0 24 1,0 1 0,0-26-1,0-24 1,0-50 15,0 0-15,0-24-1,0-1 1,0 25-16,0-24 16,0-26-1,50 1 16,-25 49-15,0 0 0,-25 0-1,0 50 1,0 0 0,24 25-1,1-1 1,-25 1-1,0 24 1,0-49 0,0 0-1,25-25 17,-25-25-1,0 0-31,25-24 31,0-26-15,0 1-1,-1 49 1,-24 0-16,0 0 16,25-24-1,0 49 1,0 0-1,-25 25 17,0 24-17,25 26 1,-25-1 15,0-24-31,0-1 16,0 1 15,0-25-15,0 0-1</inkml:trace>
  <inkml:trace contextRef="#ctx0" brushRef="#br0" timeOffset="4850.34">29542 1463 0,'0'25'15,"0"0"17,0 25-1,0-26-31,0 1 16,0 0-1,0 50 1,-24-26-1,-1 26 1,25-26 0,0-24 15,0 0-15,49-50-1,-24 25 16,0 0-31,49-25 16,1 0 0,-1-24-1,1 24 1,-51 0 15</inkml:trace>
  <inkml:trace contextRef="#ctx0" brushRef="#br0" timeOffset="5620.05">27459 1265 0,'25'0'94,"-1"0"-78,51-25-1,24 0 1,-25 1 0,-49 24-16,25-25 15,-1 25 1</inkml:trace>
  <inkml:trace contextRef="#ctx0" brushRef="#br0" timeOffset="6236.37">27608 2183 0,'24'0'46,"1"0"-30,50-25 0,123-25 15,-24-24 16,-149 74-32</inkml:trace>
  <inkml:trace contextRef="#ctx0" brushRef="#br0" timeOffset="7036.44">30113 719 0,'-25'0'0,"50"0"63,49 0-48,-49-24-15,74 24 32,-24-25-32,-1 0 31,-24 25-16,-75 0 17</inkml:trace>
  <inkml:trace contextRef="#ctx0" brushRef="#br0" timeOffset="7491.16">30907 496 0,'0'0'15,"-25"0"16,25-25-15,-50 50 0,25-25-1,1 50 1,-26-1 0,25 1-1,25 0 1,0-26-1,25 1 1,25-25 0,24 0-1,-24-25 1,-1 1 0,-49-1-1</inkml:trace>
  <inkml:trace contextRef="#ctx0" brushRef="#br0" timeOffset="8552.98">31304 521 0,'-25'0'16,"25"-25"-16,-25 25 31,25-25-31,-50 25 31,25 25-15,-24 0 0,24 25-1,0-50-15,0 49 16,1 1 0,24-1-1,0-24 1,24-25-1,51-25 1,-26-24 0,26 24-1,-50-25 1,-25 1 15,0-1-15,0 25-1,0 50 17,-25 0-17,25 25 1,0-1 0,0-24-1,25 0 1,24-25-1,-24-25 1,25 0 0,-1-24-1,-24-1 1,-25 25 0,25-25-1,0 26 1,-25-1-1,-25 50 17,0-1-17,-24 1 1,49 0-16,0 0 31,49-25-15,1 25-1,-1-25 1,-49 25 0,0-1-1,-24 1 1,24 0 15,24-25 16,1-25-31,0 0 15</inkml:trace>
  <inkml:trace contextRef="#ctx0" brushRef="#br0" timeOffset="9169.53">31874 446 0,'-25'0'47,"25"25"-47,-25-25 16,-24 25-1,-1 0 1,1 0 0,24 24-1,0 1 1,25-25 0,25-25-1,49 0 1,-24-25-1,24-25 1,-49 50-16,25-74 16,-1-1-1,-49 1 1,25 0 0,-25 49 15,0 0-16,0 50 1,-25 24 0,0 1-1,1 24 1,24 1 0,0-25-1,49-1 1,1-49-1,-1 25 1,-24-50 0</inkml:trace>
  <inkml:trace contextRef="#ctx0" brushRef="#br0" timeOffset="10186.6">30187 1563 0,'-25'0'31,"25"24"0,25-24 1,0 0-17,25-24 1,24 24 0,50-25-1,-49 0 1,-26 0-1,-24 25 1,-25-25 0</inkml:trace>
  <inkml:trace contextRef="#ctx0" brushRef="#br0" timeOffset="11887.84">31006 1339 0,'25'0'0,"-25"-24"63,24 24-48,-48 0 17,-1 0-17,0 24 1,-25 1 15,26 0-15,-1 0-16,0 0 15,0-1 1,25 26 0,0-25 15,25-25-15,0 0-1,24 0 1,-24-25-1,0 25-15,0 0 16,24 0 0,-24 0 15,0 0-15,0 25-1,-25 0 16,0-1-15,0 1 0,-25 0-1,0 0 1,-24 0 0,-1 0-1,25-25 1,0 0-16,1 24 15</inkml:trace>
  <inkml:trace contextRef="#ctx0" brushRef="#br0" timeOffset="12953.79">31179 1414 0,'-24'0'15,"48"0"32,1-25-15,0 25-17,50-25 1,-1 0-1,0 25 1,-24-24 0,-25 24-1,0-25 17</inkml:trace>
  <inkml:trace contextRef="#ctx0" brushRef="#br0" timeOffset="13337.45">31353 1339 0,'0'25'32,"25"0"-17,-25 0 17,0 24-17,0 1 1,0 0-1,0-1 1,25-24 0,-25 0-1,0 0 1</inkml:trace>
  <inkml:trace contextRef="#ctx0" brushRef="#br0" timeOffset="13672.13">31304 1736 0,'-25'25'16,"50"-25"31,-1-25-31,26 1-1,24 24 1,1-50-1,-26 25 1,-24 25 0,0 0-1</inkml:trace>
  <inkml:trace contextRef="#ctx0" brushRef="#br0" timeOffset="14454.63">31750 1265 0,'0'-25'0,"0"50"31,0 0 1,0 49-1,0 50 0,25-49 0,-25-51 1</inkml:trace>
  <inkml:trace contextRef="#ctx0" brushRef="#br0" timeOffset="14940.54">31750 1290 0,'0'-25'0,"25"25"62,0 0-46,-25-25 0,49 25-1,-24 0 1,25 25-1,-26 0 1,1 24 0,-25-24-1,0 0-15,0 0 16,0 24 0,0 1-1,-25-25 1,1 0-1,-26-25 17,0 24-32,26-24 31,-1 0-31</inkml:trace>
  <inkml:trace contextRef="#ctx0" brushRef="#br0" timeOffset="15622.09">32172 1191 0,'0'24'62,"0"1"-46,0 0-1,0 0 1,0 24 0,0 1-1,0 0 1,0-26-1,24-24 1,1 0 0,0 0 15,0-24-15,25-1-1,-26 0 1,-24 0-16,25 0 15,-25-24 1,0-1 0,0 1-1,0 24 17,0 0-17,-25 25 1</inkml:trace>
  <inkml:trace contextRef="#ctx0" brushRef="#br0" timeOffset="28046.72">23837 1141 0,'0'-25'0,"0"0"31,-25 25 0,1 0-15,-1 0-16,25 25 15,-25-25-15,-25 50 16,1-1 0,-1 26-1,25-26 17,25 1-17,75-25 1,-1 0-1,25-25 1,-24 0 0,-50 24-1,0 1 1,-25 0 0,-50 25-1,25-26 1,0 1-16,-24 0 15,-51 25 1,51-1 0,24-49-1</inkml:trace>
  <inkml:trace contextRef="#ctx0" brushRef="#br0" timeOffset="30197.38">24110 1240 0,'25'0'0,"-50"0"47,0 25-32,1 25 1,-1-1 0,0-24-1,25 25-15,0-1 32,25 1-17,49-50 1,-24-25-1,24-25 1,-24-49 0,-1-25-1,-49 0 1,-24-49 0,-1 73-1,0 51 1,0 49-1,25 25 1,0 49 0,0 25-1,25 25 17,0-49-17,-25-51-15,25 26 16,-1 0-1,1-26 1,0-48 0,0-26-1,0-24 1,-1-1 0,1 26-1,0 49 1,0 24 15,-25 1-15,49 25-1,-49-25 1,50-25 15,-25 0-15,24-50-1,-24 25 1,0-49 0,-25 24-1,0 1 1,-25 49 0,0 0-1,1 0-15,24 24 16,-25 51-1,0-26 1,50 1 0,0-25 15,-1 0-15,1-50-1,25-25 1,-25 25-1,-1-49 1,1 24 0,0 1-1,-25 24 1,25 25 0,0 0-1,0 25 1,-1 24-1,-24-24 1,25 25 0,-25-25-1,0-1 17,0-48-17,0-1 1,0-25-1,25-49 1,-25 49 0,50 1-1,-26 49 1,1 25 0,0 24-1,0-24 1,-25 25-1,0-1 1,0-24 0,0-50-1,0-24 17,25-51-17,24 1 1,1 50-1,-25 49 1,-1 0 0,1 24-1,-25 1 1,25 25 0,0-25-1,0 24 1,-1-49-1,26-49 1,0-1 15,-50 25-31,24-24 0,1-1 32,-25 0-17,-25 50 1,1 0-1,-1 50 1,0-25 0,25 24-1,-25 1 1,50 0 0,0-26-1,24-48 1,26-51-1,-50 26 1,-25-26 0,0 50 15,-25 25-15,25 25-1,0 0 1,0 25-1,25-1 1,-1-24 0,1-25-16,50 0 15,-1-25 1</inkml:trace>
  <inkml:trace contextRef="#ctx0" brushRef="#br0" timeOffset="31330.77">23093 1811 0,'0'25'32,"25"-25"30,-25-25-31,0 0 1,-25 25-17,25-25 1,-25 50 0,1 0-1,24 0 1,0-1-1,49-24 1,-24-24 0,0-1-1,-25 0 17</inkml:trace>
  <inkml:trace contextRef="#ctx0" brushRef="#br0" timeOffset="32196.12">26888 1191 0,'-25'0'0,"1"0"47,24 24-16,-25-24-31,25 25 32,0-50 30,0 1-46,0-1-1</inkml:trace>
  <inkml:trace contextRef="#ctx0" brushRef="#br0" timeOffset="78012.95">11137 5407 0,'0'-24'62,"0"-1"-15,0 0-16,0 0-15,0 0 0,50 1-1,49-26 1,0 25 0,25-24 15,-49 24-31,49 0 31,0 25-15,-25 0-1,-25 0 1,26 0 0,-26 25-1,25 0 1,-24-1-1,-26-24 1,-24 0-16,50 0 16,-1 0-1,25 0 1,-49-24 0,24-1 15,-24 0-16,-25 0 1,-1 0 0,-24 1-1,0-1 1,0 0 0,0 0 15,-24 25 0,24 25 0,0 0-15,0 0 15,0-1-31,0 1 31,0 0-15,0 0 0,49-25-1,-24 25 1,49-25 0,-24 0-1,0 0 1,49-25-1,-25 25 1,-24 0 0,-25-25-16,24 25 15,26 0 1,24 0 0,-25 0 15,-24 0-16,49 25 1,0-25 0,1 25-1,-1-25 1,-50 0 0,-24 0-16,0 24 15,25-24 1,-1 25-1,-24-25 1,0 0-16,0 0 16,0 25-1,-1 0 1,26-25 15,-25 25-15,0-1 15,-1-24 0,-24 25 1,0 0 61,0 0-61,0 0 14</inkml:trace>
  <inkml:trace contextRef="#ctx0" brushRef="#br0" timeOffset="92139.71">12030 4366 0,'0'-25'0,"-25"25"15,25-25-15,0 50 78,0 74-62,0 99 15,0-74-15,25-49 15</inkml:trace>
  <inkml:trace contextRef="#ctx0" brushRef="#br0" timeOffset="92540.67">11956 4564 0,'0'-25'16,"25"0"0,-1 25-1,26-49 1,24 49-1,26-25 1,-26 25 15,-49 25-15,-25 24 0,-25 1-1,0-25-15,1 0 16,-26-1-1,0 1 1,25-25 0</inkml:trace>
  <inkml:trace contextRef="#ctx0" brushRef="#br0" timeOffset="93457.81">12626 4440 0,'0'-25'0,"-25"25"16,0 0-1,0 0 1,0 0-1,1 0 1,-1 25 0,0 49-1,25-24 1,0 0 0,0-1-1,25-49 1,24 0 15,1-49-15,-25 24-1,24-50 1,-24 1 0,-25 24-1,0 26 1,-25 48 15,25 26-15,0 0-1,25-26-15,-25 1 16,25 0-16,0 0 16,24-25-1,26-25 16,-50 0-15,24-49 0,-24-1-1,0 1 1,-25 24 0,-25 50-1,0 25 1,-24 0-1,24 25 1,50-26 0,-1 1-1,51 0 1,-26 0 0,1 0-1,-50 24 1,0 1 15,-25 24-15,0-49-1,50-25 1,0 0 0,0-25-1</inkml:trace>
  <inkml:trace contextRef="#ctx0" brushRef="#br0" timeOffset="95791.8">13419 4366 0,'-24'0'47,"-1"24"-32,0-24 1,0 25 0,-24 25-1,24-1 1,0-49-16,25 50 15,0 0 1,25-26 0,0-24-1,24 0 1,1-49 0,-1-1-1,-24-24 16,0 24-15,-25 1 0,-25 24-1,25 50 1,0 24 0,25 1-1,0 24 1,0 1-1,24-51 1,-24-48 15,0-26-15,0-24 0,-1-1-1,1 26 1,0 49-1,0-25 1,0 25 0,-25 25-1,0 24 1,0 1 0,24 24-1,-24-24 1,0-25-1,0-50 17,0-25-17,0-24 1,25 24 0,0 25-16,0 1 15,0-1 1,24 25 15,-24 49-15,25 1-1,-50 0 1,0-1 0,0 1-1,-25-50 16,25-50-15,0 1 0,25-26-1,-1 26 1,1 24-16,0 0 16,25 0-1,-26 25 16,1 50-15,-25-1 0,25 1-1,-25 0 1,50-26 0,-26-24-1,26 0 1,-25-49-1,25-1 1,-26 1 0,-24-1-1,0 0 1,-24 75 15,-1 0-15,25 0-1,-25 24 1,25 26 0,0-26-1,25-24 1,0-25 0,24 0-1,26-49 1,-1-51-1,-49 51 1,0-1-16,-1-24 16,1-75-1,-25 25 1,0 50 0,0 24 15,-25 50-16,1 74 1,-1 26 0,0-26-1,0 75 1,0 0 0,25-50-1,50-25 1,-25-49-1,49-50 1,25 0 0,-49-49-1,0-25 1,-26 49 0,-24 1 15,0 24-16,-24 25 1,-1 49 0,-25 26-1,25-1 1,50 1 0,25-51-1,-1-24 1,26-24-1,-1-26 1,-24 0 0,-50 1-1,0 24 1,0 0 0,25 25-1,-1 0 16,1 25-15,0 25 0,0 24-1,-25 0 1,25 1 0,-25-50-1,24-1 1,26-48-1,0-26 1,-1 25 0</inkml:trace>
  <inkml:trace contextRef="#ctx0" brushRef="#br0" timeOffset="96175.12">14238 4217 0,'25'0'16,"-1"0"-1,1 0-15,25-25 16,148 0 31,-74 25-32</inkml:trace>
  <inkml:trace contextRef="#ctx0" brushRef="#br0" timeOffset="134776.87">27756 13022 0,'-24'25'0,"24"25"31,0-25-15,0-1 0,24-24 15,1 0-31,25-49 16,-1 24-1,-24 0 1,0-49-1,0-50 1,-25 25 0,0-1-1,-25 76 1,0-1-16,0 25 16,-24 25-1,-1 49 1,50-24-1,0-26 1,50 1 0,24-25-1,25 0 1,-24 0 15,-50 0-31,24 25 31,-49 25-15,0 24 0,0-24-1,0-1 1,25 1 0,25-50-1,-1 0 1,26-50-1,-26 1 1,1-26 0,-25 1-1,-25 49 1,-25-25 15,0 75-31,0 0 31,1 49-15,24-24 0,0 0-1,49-1 1,26-24 0,-26-50-1,50 0 1,-24-49-1,-26 0 1,-24-26 0,-50 26-1,25-25 1,-49 49 15,24 25-15,25 50-1,-25 25 1,25 24 0,-25 50-1,50-49 1,-25 49 0,50-50-1,-1-24 1,26-50-1,-26 0 1</inkml:trace>
  <inkml:trace contextRef="#ctx0" brushRef="#br0" timeOffset="135578.25">29195 12824 0,'0'-25'16,"-25"25"15,-24 0-15,-1 25-1,0 25 1,1-1-1,24 26 1,25-26 0,25 1-1,0-50 1,-1 0-16,1 0 16,25-50-1,-25 1 16,0-26-15,-1 26 0,-24-1-1,0 75 17,0 0-17,25 24 1,0 1-1,0-1 1,24-24 0,-24-50-1,25 1 1,-25-51 0,-1-24 15,-24 0-16,0 0 1,0-1 0,0 76-1,-24 24 1,24 24 0,0 26-1,0 49 1,24 0-1,1-49 1,0 24 0,25-24-1,-26-25 1</inkml:trace>
  <inkml:trace contextRef="#ctx0" brushRef="#br0" timeOffset="136046.31">29369 12799 0,'25'0'47,"-1"0"-31,26 0-1,0-25 1,-1 25 0,1-24-16,24-1 31,-49 25-16,0-25 1,-50 25 15,25 25-15,0 0 0,0 24-1,0-24-15,0 0 16,0 0-16,0 24 15,0-24 1,0 25 0</inkml:trace>
  <inkml:trace contextRef="#ctx0" brushRef="#br0" timeOffset="136208.1">29716 12601 0,'0'-25'0,"0"0"15</inkml:trace>
  <inkml:trace contextRef="#ctx0" brushRef="#br0" timeOffset="137227.68">29964 12725 0,'0'25'15,"0"-1"17,0 1-17,-25 0 1,25 25 0,0-1-1,0-24 1,25 0-1,-25 0-15,25-25 16,24 0 0,1-50-1,-25 0 17,-25 26-17,0-51 1,0 1-1,-50 49 1,25 0 0,1 25-16,-1 0 15,-25 25 1,1 0 0,24 0-1,50-25 16,24-25-15,26-25 0,-26 25-1,-24 25-15,25 0 16,24 0 15,-24 0-15,-25 50-1,-25-25 1,24 24 0,-24 1-1,0-25 1,0-50 31,0 0-47,0 0 15,25-24 1,0 24-16,0 0 16,24-24-1,1 24 1,0 50 15,-26-1-15,1 51-1,0-26 1,0 26 0,-25-26-1,0-24 1,0 0 0</inkml:trace>
  <inkml:trace contextRef="#ctx0" brushRef="#br0" timeOffset="138644.91">28004 13692 0,'0'-25'31,"-24"25"31,-1 0-30,-25 25-17,1 25 1,24-1-1,-25 51 1,50-51 0,0-24-16,0 25 15,50-1 1,-1 1 15,26-25-15,-26-1-1,1-48 1,-25 24 0</inkml:trace>
  <inkml:trace contextRef="#ctx0" brushRef="#br0" timeOffset="139162.76">28377 13692 0,'0'25'47,"0"0"-32,0 24 1,0-24-1,0 0-15,0 49 16,0 1 0,24-1-1,1-49 1,-25 0 0,25 0-1,0-25 1,0 0-1,-1-25 1,1 0 0</inkml:trace>
  <inkml:trace contextRef="#ctx0" brushRef="#br0" timeOffset="139461.54">28253 13891 0,'-25'24'16,"50"-24"15,-1 0-16,1 0 1,25-24 0,24-1-1,1 0 1,-51 25 0,1-25-1</inkml:trace>
  <inkml:trace contextRef="#ctx0" brushRef="#br0" timeOffset="141211.84">28848 13940 0,'25'0'0,"-25"-25"32,-25 25-17,0 0 1,0 0 0,-24 0-1,-1 25 1,25 0-1,25 0-15,-25 0 16,25-1 0,25 26 15,0-25-15,0-25-1,24-25 1,1 0-1,0-24 1,-26 24 0,-24-50-1,0 26 1,0-1 0,0 75 15,0 0-16,0 24 1,0 1 0,25-25-1,-25 0 1,25-25 0,25 24-1,-26-48 1,26-26-1,-25-24 1,-25-1 0,25-24-1,-25 25 1,0 24 0,-25 50-16,25 25 31,-25 49-16,25-24 1,0-25-16,0 49 16,25 0 15,0 1-15,24-26-1,-24-49 1,25 0-1,-1 0 1,-24-49 0,0-1-1,-25 1 1,0-1 0,-50 0-1,1 50 1,24 0-1,0 0-15,-24 0 16,24 25 0,0 0-1,25 0 17,25-25-17,24 25 1,26-50-1,24 0 1,-74 0 0,0 0-16,-1 1 15,1-51 1,-25 26 0,0-1-1,0 25 1,-25 0-1,25 50 1,-24 25 0,-1-1 15,25 26-15,0-1-1,25 1 1,24-1-1,-24-49 1,49 0 0,-24-50-1,24 0 1,-49-25 0,0 1-1,0-26 1,-50 26-1,0 49 1,0 0 0,1 25 15,-1 24-15,0 26-1,25-51 1,25 26-1,24-25 1,26 0 0,-26-50-1,1 25 1,-25-25 0</inkml:trace>
  <inkml:trace contextRef="#ctx0" brushRef="#br0" timeOffset="141614.79">29914 13494 0,'25'0'0,"-25"25"16,25-1-1,0 1 1,24 25 0,-24 24-1,0-24 1,0 24-1,-25 25 1,0-24 15,-25-26-31,25-24 16,-25 0 0,0 25-1,1-26 1</inkml:trace>
  <inkml:trace contextRef="#ctx0" brushRef="#br0" timeOffset="148451.43">7417 7392 0,'0'-25'0,"-25"25"32,0 0 14,0 0-30,25 25 15,0 0 32,25 24-48,0-49 1,0 25 0,24 0-1,-24 0-15,25-25 16,24 0 0,0-25-1,1-25 1,-1 1-1,25-1 1,-24 25 0,24 25-1,0 25 1,-24 0 0,-1 24-1,25 1 1,-49 0 15,-25-26-15,-25 1-1,0 0 1,25-50 15,-25 0-15,24-24-1,26 24 1,0 0 0,-26 0-16,26 25 15,74-24 1,0 48 0,25 1-1,-50 0 16,-49 0-31,24 0 16,75 24 0,25-24-1,-1 0 1,-74-25 0,100 0-1,-50-25 1,0 25-1,-50 0 1,-74 0 0,24 0-1,-49-25 1</inkml:trace>
  <inkml:trace contextRef="#ctx0" brushRef="#br0" timeOffset="150366.44">13320 7218 0,'-25'-25'16,"1"1"15,-1 24-15,25 74 31,49 124-16,75-49 0,-99-124-31,25 25 16,24-26 0,1-48-1,24-26 16,-50 25-15,51-49 0,24-1-1,24 26 1,1 24 0,-25 25-1,25 25 1,25 24-1,-50 26 1,-50-50 0,1 49-1,-26 0 1,-24-24 0,0-25 15,0-50-16,-1-25 17,51-24-17,-26 24 1,76-24 0,23 24-1,26 26 1,0-1-1,-75 50 1,74-1 0,1 26-1,0-25 1,-50-25 0,74 0-1,-24-25 1,-1 0 15,-73 0-15,-51 25-16,26-24 15,24-26 1,-25 0 0,-49 26-1,0-1 1</inkml:trace>
  <inkml:trace contextRef="#ctx0" brushRef="#br0" timeOffset="-192238.84">8558 12502 0,'0'0'0,"-25"0"0,25-25 31,0 50 0,0-1-15,0 1-16,-25 174 47,25-51-32,0 1 1,0-50-1,0-49 1</inkml:trace>
  <inkml:trace contextRef="#ctx0" brushRef="#br0" timeOffset="-190606.33">8830 12601 0,'25'-25'32,"-25"50"-17,-25 24 17,-24-24-17,-1 50 1,1-26-1,-1 1 1,0-25 0,26-25-1,24-25 1,24 0 15,26 25-15,-25 0-1,0 25-15,24 0 32,1 49-17,24-24 1,1-1 0,-26-49-1,26 0 1,-1-25-1,-24-49 1,-25 0 0,-25 49-1,-25-25 1,0 25 0,0 50-1,0 0 1,1 0-16,24 0 15,-25 49 17,50-24-17,24-1 1,-24-49 0,49-25-1,-24 1 1,-25-26-1,0 0 1,-1 26-16,-24-1 16,0 0-1,0 0 1,0 50 0,0 0-1,0 24 1,25 1-1,25-25 17,-1-25-17,1-25 1,0 0 0,-26-49-1,1 24 1,-25 1-1,0 24 1,-25 50 15,50 24-15,-25-24-16,25 49 16,0 50-1,24 25 1,-24-25-1,0-49 17,-50 24-17,-24-49 1,-26-1 0,1-49-1,24 0 1,-24-49-1,49-1 1,75-49 0,-26 24-1,76-24 1,48-25 0,-48 0-1,-1 25 1,-74 49-1,-1 25 17,-73 1-17,24 48 1,0-24 0,25 50-1,25 0 1,25 24-1,24-24 1,-49-26 0,25 26-1,-26 0 1,-48-1 0,-1-24-1,-50 0 1,1 0 15,49-25-31</inkml:trace>
  <inkml:trace contextRef="#ctx0" brushRef="#br0" timeOffset="-189604.56">10517 13072 0,'0'-25'109,"25"25"-109,0 0 31,0 0-31,-1 0 0,100-25 16,-49 1 0,98-1-1,-49 25 1,-49-25 0,24 25-1,-74 0 1</inkml:trace>
  <inkml:trace contextRef="#ctx0" brushRef="#br0" timeOffset="-189072.89">11137 12799 0,'-25'0'0,"50"0"62,0 25-31,0-25-31,0 0 16,24 25 0,-24-25-16,74 25 15,-49-25 1,0 0-1,-26 0 1,-24 24 0,-24 1-1,-1 25 1,-50-1 0,26 26-1,24-1 16,0-49-15,0 25 0</inkml:trace>
  <inkml:trace contextRef="#ctx0" brushRef="#br0" timeOffset="-188137.29">12129 12477 0,'0'-25'16,"0"50"31,-24 0-47,48 74 31,1 50-15,-25-25-1,25-75-15,-25 50 16,25 50-1,-25-49 1,0-26 0,0-49-1,-25-75 17,0-24-17,25 24 1,-25 0-1,25-24 1,-24-25 0,48 0-1,51 49 1,-25 25 0,24 0-1,25 50 1,-49 25-1,-50 24 1,-25-49 0,-49 49-1,-1-49 1,-24 0 0,49-25-1</inkml:trace>
  <inkml:trace contextRef="#ctx0" brushRef="#br0" timeOffset="-185369.46">12874 12774 0,'-25'0'0,"0"0"0,-25 0 31,26 0-15,-51 25-1,26 0 1,24-25-16,-25 50 16,25-1-1,25 1 1,25-1 15,25-24-15,24-50-1,1 1 1,-1-51 0,-49 1-1,0 49 1,-25-25-1,-25 26 1,25 48 15,0 1-31,0 0 16,25 25 0,24-1-1,1-49 16,-1-25-15,1 1 0,-25-26-1,-25 0 1,0 26 0,0-1-1,-25 25 1,50 25-1,-25-1 1,25 1-16,-25 0 16,24 49-1,1-24 1,-25-25 0,0 0-1,50-50 32,0 0-31,-1 0-1,-24 0-15,25-24 16,-1-1 0,1 1-1,-50 24 1,-25 25-1,0 25 1,-24-1 0,-1 51-1,0-26 1,50 1 0,0 0-1,50-26 16,24-48-15,-24-1 0,24-25-1,-49-24 1,-25 24 0,0 25-1,-25 50 16,25 25-15,0 24 0,0-49-1,25 0-15,0 0 16,25-25 0,-1-25-1,-24-25 16,0 1-15,24-26 0,-24 26-1,0 49 17,-25 24-32,25 1 15,-25 25 1,25-1-1,-25 1 1,0-50 15,0-25-15,0-24 0,0-1-1,24 50 1,1-50-1,25 26 1,-1 24 0,1 24-1,-25 26 1,0 0 0,-25-1-1,-25-24 1,0-50 15,25 0-15,25-49-1,24 24 1,1 1 0,0 49-1,-1 25 16,-24 24-15,0-24 0,-25 0-16,0 0 15,0 24 1,-25-24 0,50-50-1,25 0 1,-26-24-1,26-1 1,0-24 0,-26 24-1,1 25 1,-25 1 0,-25 73-1,-24 1 16,24-1-15,0 26 0,50-26-1,25-24 1,49-50 0,-50 1-1,51-51 1,-51-24-1,1-25 1,-50 50 0,-25-50-1,0 24 1,0 76 0,1 24 15,24 24-31,0 26 15,-25 49 1,25 50 0,0-25-1,25-50 1,24 1 0,26-50-1,-1-75 1,-24 0-1,-1-24 1,-49 49-16,25-24 16,-50-1-1,0 75 17,25 0-17,0 24-15,0 26 31,25-26-15,0-49 0,25-25-1,24-24 1,-24-1 0,-1-24-1,-49 49 1,25 25-1,-25 50 1,25 24 0,-25-24-1,25-1 1,0-24 0,24-25 15,-24-25-16</inkml:trace>
  <inkml:trace contextRef="#ctx0" brushRef="#br0" timeOffset="-185037.37">14560 12502 0,'-24'0'16,"48"0"30,1 0-30,0-25 0,49 0-1,1 0 1,-50 25-16,24-25 16</inkml:trace>
  <inkml:trace contextRef="#ctx0" brushRef="#br0" timeOffset="-183418.25">15974 12799 0,'0'-25'15,"-25"25"17,50 0-1,25 0 0,49 0-15,25 0-1,-25-24 1,-74 24-16,50 0 16,24-25-1,-74 25 1</inkml:trace>
  <inkml:trace contextRef="#ctx0" brushRef="#br0" timeOffset="-182968.18">16371 12551 0,'0'0'0,"-25"0"0,25 25 31,25 0 0,0-25-15,0 25 0,0-25-1,49 0 1,0 0-1,-24 0 1,-50 24 15,-50 26-15,1 0 0,-1-1-1,25 1-15,-24-1 16,-1 1-1,25 0 1</inkml:trace>
  <inkml:trace contextRef="#ctx0" brushRef="#br0" timeOffset="-180033.65">17214 12378 0,'0'-25'0,"0"50"16,0-1 15,-49 76 1,24 73-1,50-74-16,0-24 1,49-26 0,-24-49-1,-26 0-15,26 0 16,0-49 15,-1-26-15,-49 1-1,0 49 1,-25 0 0,1 25-1,24 25 1,0 25 0,0-1-1,24 1 1,26-25-1,25-25 1,-51-25 0,1-25-1,-25-24 1,-25 24 15,1 1-15,-26 24-1,0 25 1,1 25 0,-1 0-1,50 24 1,0 1 0,50-25-1,24-1 1,25-48-1,-24-1 1,-1-50 0,-24 1-1,-25-25 17,-50 49-17,25 25-15,-25 1 16,0-26-1,0 75 1,25 0 0,-24 74-1,48 0 1,1 0 0,25-24-1,-1-26 1,1-49-1,24 0 1,-49-49 0,0-26-1,0 26 1,-25-1 15,0 25-15,-25 25-1,25 25 1,-25 0-16,25 24 16,0 26-1,25-26 1,0-24 0,0-25-16,24 25 15,1-50 1,-1-24-1,-24-1 1,-25-24 0,0 49-1,0 0 1,0 50 15,-25 0-15,25 24-1,0 1 1,25-1 0,25-49-1,-1 0 1,-24-24-16,0-1 16,0-25-1,0 1 1,-25-1-1,0 25 1,24 50 0,-24 0-1,25 24 17,-25 1-17,0-25-15,25 0 16,-25-1-1,25-48 1,0-26 0,0 0-1,24 1 1,-24-1 0,25 25-1,-26 50 1,1 0-1,0 49 1,-25-24 0,0 0-1,0-50 32,25-25-31,-25-50-1,25 26 1,-1 24-16,1-25 16,25 26-1,-1 48 1,1 26 0,-50 0-1,25 24 1,-25-24-1,0-26 1,0-73 15,0 24-15,0-25 0,25-24-1,24 24 1,1 75 15,-50 0-31,25 0 16,24 24-1,26 1 1,-51-50 0,26-50-1,0 1 1,-50-26-1,0 51 1,0-1-16,0 0 16,24 25-1,1 50 17,25-1-17,-25 1 1,24-1-1,-24 1 1,-25 0 0,-25-26-1,-24 1 1,-1-25 0</inkml:trace>
  <inkml:trace contextRef="#ctx0" brushRef="#br0" timeOffset="-179898.03">19943 12526 0,'99'0'16,"-74"0"-16,0 0 31</inkml:trace>
  <inkml:trace contextRef="#ctx0" brushRef="#br0" timeOffset="-178867.26">7962 13692 0,'-25'0'0,"25"25"31,25-25-15,99-25 15,248 0 16,25-24-16,-322 49-31</inkml:trace>
  <inkml:trace contextRef="#ctx0" brushRef="#br0" timeOffset="-178300.78">12750 13469 0,'0'0'0,"24"0"47,1 0-31,74-25 0,75 25 15,322-49 0,-372 24-31,447-25 31,-298 25-15</inkml:trace>
  <inkml:trace contextRef="#ctx0" brushRef="#br0" timeOffset="-177749.37">16619 13395 0,'25'0'62,"25"0"-46,-1-25-1,422 0 17,-49 0-17,-99 0 1,173 1 0,-25-1-1,-124 0 1,-272 25-1</inkml:trace>
  <inkml:trace contextRef="#ctx0" brushRef="#br0" timeOffset="-144385.29">10740 10046 0,'0'-25'16,"-24"25"-16,-1 0 31,-99 0 0,-25 0 0,124 0-31,-173 0 47,74 25-31,49 0-1,-24 0 1,0 24 0,24 1-1,1 24 1,0-24 0,24 24-1,0 1 1,26-26-1,-1 26 1,25-26 0,-25 26-1,25-1 1,25 25 15,-25-49-15,49 24-1,1 25 1,0-24 0,24-1-1,0-24 1,26 0 0,24 24-1,25-49 1,-75 0-1,75-1 1,-25 1 0,-25-25-1,25-25 17,-50 25-17,26-24 1,-1-26-1,0 0 1,-49 26 0,-26-1-16,26-25 15,25 1 1,-26-26 0,1 1-1,-25 49 1,-1-50-1,-24-24 1,0 25 0,-24 24-1,-1-24 1,0-1 15,-25 1-15,1 24-1,24 1 1,-25-1 0,1-24-1,-26 49 1,1 0 0,-25 0-1,-1 25 1,1 0-1,25 0 1,24 0 0,-24 25-1,-1 0 1,1 0 15,49 0-15</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9T14:53:16.198"/>
    </inkml:context>
    <inkml:brush xml:id="br0">
      <inkml:brushProperty name="width" value="0.05292" units="cm"/>
      <inkml:brushProperty name="height" value="0.05292" units="cm"/>
      <inkml:brushProperty name="color" value="#FFC000"/>
    </inkml:brush>
  </inkml:definitions>
  <inkml:trace contextRef="#ctx0" brushRef="#br0">11807 5060 0,'0'-25'0,"0"1"31,25-1-15,0 0-1,-1-25 1,76 1 0,24-26 15,0 26-16,-50 24-15,75-25 16,124-24 0,49 24-1,26 25 1,-100 25 0,124 0-1,25 0 1,-1 0-1,-98 0 1,-174-24-16,174 24 16,123-25-1,-24-50 17,-25 1-17,-148 0 1,24-50-1,-75 0 1,-49-25 0,-49 50-1,-50 49-15,24-74 16,1 0 0,-1 0-1,-24 0 1,-25 74-1,0 1 1,0-1 0,0 25-1,0 0 32,0 50 31,0-50-15,25 25-16,-25 25 31,-25 0-63,0-25-15,-24 74 32,-1-24-17,1 0 1,49-26-16,-50 26 16,25-25-1,75-75 16,-25 1-15,-1 24-16,26-25 16,24-49-1,1 49 17,-50 1-17,-1 49 1,1 0 15,0 25-15,0-1-1,0 1-15,-1 0 16,51 0 0,-1 0-1</inkml:trace>
  <inkml:trace contextRef="#ctx0" brushRef="#br0" timeOffset="2765.88">18703 1761 0,'-25'0'31,"25"25"32,0 0-47,0 24-1,0-24-15,-25 25 16,0 99 15,25-100 0,-24-98 1,24-26-17,0 1 1,0 49-16,0-49 15,0-26 1,49 26 0,1 49 15,49 50-15,-49 0-1,-1 49 1,-24 25-1,-25 25 1,-25-74 0,-24 24-1,-26-24 1,1-25 0,49-25-1,-25 0 1</inkml:trace>
  <inkml:trace contextRef="#ctx0" brushRef="#br0" timeOffset="4152.58">19372 1811 0,'25'-25'0,"-25"0"31,-25 25-31,-24 0 31,24 0-15,0 0 0,-24 25-16,-26 49 31,26 1-15,24-26-1,25 1 1,0-25-1,49 0 1,1-50 0,-25 0-1,49-49 1,-49 24 0,0-24-1,-25 24 1,0 75 15,0 24-15,0 1-1,0 0 17,25-1-17,24-24 1,1-50-1,-1 0 1,-24 1-16,0-26 16,25-49-1,-25-25 1,-25 24 0,0 26-1,0 49 1,-25 0-1,0 75 1,0 49 15,25-24-15,0 24 0,25 0-1,0-49 1,49-25-1,-49-1 1,49-48 0,1-26-1,-1-24 1,-24 24 0,-25 0-1,-25 1 1,-25 49 31,0 25-47,0-1 0,-24 51 31,-1-1-15,0 1-1,50-51 1,0 1-1,50-25 1,24-49 0,1-1-1,-50 0 1,24-24 0,-24 24-1,-25 26 1,0 48 15,0 51-15,25-26 15,-25-24-15,25 0-16,-1 0 15,26-25 1,24 0-1,-49-25 1</inkml:trace>
  <inkml:trace contextRef="#ctx0" brushRef="#br0" timeOffset="4468.83">19348 1786 0,'24'0'31,"1"0"-16,-25-25-15,75 25 16,49-49 0,0 24-1,0 0 1,-99 25 0</inkml:trace>
  <inkml:trace contextRef="#ctx0" brushRef="#br0" timeOffset="5285.94">20687 1315 0,'0'-25'0,"0"50"31,-25-1 0,25 1-31,0 124 31,0-25-15,0-25 0,0-49-1,0-25-15,0 0 16,0-1-1,25-48 1,-25-26 15,25 0-15,49-24 0,-24 24-1,0 25 1,-26 50-1,1 25 1,-25 24 0,-25 1-1,1-1 1,-1-24 0,-50-25-1,26-1 1,-1-48-1,25-1 1</inkml:trace>
  <inkml:trace contextRef="#ctx0" brushRef="#br0" timeOffset="6602.13">21258 1687 0,'24'-25'0,"-48"50"0,48-75 31,-48 50 0,-1 0-15,0 0-1,0 0-15,-24 25 32,-1 25-17,0 24 1,1-24 0,49-26-1,25 26 1,24-50-1,1-25 1,24 0 0,-49-24-1,25-26 1,-26 1 0,-24 24-1,0 25 1,-24 25-1,24 25 1,0 25 15,-25 0-15,50-1 0,-25-24-1,24-25 1,26-25-1,0 0 1,-26-24 0,1-1-1,0-24 1,-25 49 0,0 0-1,25 50 1,24 0-1,26 24 17,-50-24-17,-1 0-15,1 0 16,-25 24 0,-25 1-1,-49 0 1,24-26-1,-24-24 1,24 0 0,26-24-1,-1-1 1,25 0 0,0 0-1,25 25 1,24 25 15,-24 0-31,49 0 31,26-25-15,-26 0 0,1-50-1,-26 25 1,1-49-1,-25 24 1,-25 0 0,-25 26-1,-25-1 1,1 74 0,24 1-1,0-25 1,50 25-1,24-26 17,51 1-17,-1-50 1,-50 1 0,-24 24-16</inkml:trace>
  <inkml:trace contextRef="#ctx0" brushRef="#br0" timeOffset="8035.94">22523 1712 0,'-25'-25'16,"25"0"15,0 0-15,25 0-1,-25 0-15,49-24 16,100-26 15,-50 150 16,-49 74-16,-75-75-15,0-49-1,25 0-15,-24-25 16,24-25 0,0-25-1,24-49 1,26 49 0,0-24-1,24 49 1,-24 50 15,-26 0-15,1 24-1,-25 1 1,-25 0 0,25-75 15,0 0-16,50-49 1,0 24 0,-26 0-1,26 26 1,0 48 0,-26 26-1,1 0 1,-25-1-1,0-24 1</inkml:trace>
  <inkml:trace contextRef="#ctx0" brushRef="#br0" timeOffset="8921.14">23589 1488 0,'0'-49'0,"-25"73"47,1-24-31,-51 75 15,75-50-31,-25-1 0,1 26 16,-1 0-1,50-25 17,24-25-17,1 0 1,24-75 0,-24 25-1,-50-24 1,25 49-1,-25-24 1,0 73 0,0 26-1,0 0 1,0-1 0,0 1-1,24 0 1,1-50 15,-25-25-15,50-25-1,-25-24 1,-1 24 0,26 0-1,-25 50 1,0 25-1,0 0 1,-25 25 0,0-1-1,-25-24 1,50-50 31,-1 0-47,1-24 15,0 24 1,0-25 0,49 1-1,-24 24 1,-25 50 0,-1 0-1,-24 49 1,0-24-1,0-1 1,25-24 0</inkml:trace>
  <inkml:trace contextRef="#ctx0" brushRef="#br0" timeOffset="11788.84">24532 1414 0,'25'-25'16,"-50"50"-16,50-75 0,-1 50 15,-48-25 1,-1 50 15,0-25-15,0 25-16,-24 0 16,-1 49-1,0 1 1,26-26-1,24-24 1,49-50 0,1 0-1,-1-49 1,26 24 0,-50 1-1,-1-1 1,-24 75 31,-24 0-32,24 49 1,0-24 0,24-25-1,26-1 1,-25-48-16,24 24 15,51-75 1,-26 26 0,-24-26-1,-50 50 1,0-24 0,-25 49-1,-50 25 1,26 24-1,-1 26 17,1-1-17,24 0 1,50-24 0,24-50-1,1-25 1,24-24-1,-24-26 1,-25 26 0,-25 24-16,0 0 15,0 0 1,0 50 0,0 49-1,25 1 1,-25 49 15,0 25-15,24-25-1,-48-25 1,-1-49 0,-50-26-1,26 1 1,-26-50-1,50 1 1,25-51 0,25 1-1,74-25 1,-24 24 0,-25 50-16,24-49 15,50-25 16,-50-1-15,-24 51 0,-50-1-1,-25 25 1,-24 25 0,-1 50-1,0 24 1,26-24-1,24 24 1,24-24 0,51-25-1,-26-25 1,1-50 0,24-24-1,-24-25 16,-25 49-15,-25 0 0,25 50-1,-1 25 1,1 0 0,0 25-1,-25-26-15,0 1 16,0 25-1,-25-25 1,0-1 0,1-24-1,24-49 1,24-26 0,26 1 15,0 49-16,-26 0-15,1 1 16,25 24 0,-1 24-1,-49 51 1,25-50 0,-50 24-1,25 1 1,-24-50-1,24-25 1,0 0 0,24-24-1,1-26 1,25 26 0,-1 49-1,-24 0 1,0 49 15,0 1-15,0-1-1,24-24 1,1-25 0,0 0-1,-1-49 1,1-1-1,-25 0 1,-25 1 0,-25 24-1,0 25 1,0 25-16,0 0 16,-24 49-1,24 0 16,25-24-15,0-25 0,50 0-1,-1-50 1,1-25 0,24-24-1,-49 24 1,25 1-1,-26-1 1,1 75 0,-25 0-1,0 49 1,-25 0 0,25-24-1,0 0 16,25-75 1,0-25-17,0 1 1,24-1 0,-49 25-16,50-24 15,-25 24 1,0 50-1,-1-1 1,-24 26 0,25 0-1,-25-26 1,50-24 0,-25 0-1,-1-49 16,26-26-15,-25 1 0,0-25-1,-1 24 1,-24 1 0,0 49-1,-24 25 1,-1 25-1,0 49 1,25 26 0,-25-1-1,25-25 1,25-24 0,0-1-1,24-24 16,-24-25-15,0-25-16</inkml:trace>
  <inkml:trace contextRef="#ctx0" brushRef="#br0" timeOffset="12053.88">26516 1191 0,'-25'24'0,"25"-24"31,25 0-15,25 0-1,24 0 16,-49 0-31,25-24 16,49-1 0</inkml:trace>
  <inkml:trace contextRef="#ctx0" brushRef="#br0" timeOffset="15305.9">27781 1215 0,'25'-24'0,"0"-1"31,0 0-15,-25 0 15,-25 0-15,-25 25-1,25 0-15,-24 25 16,-50 25 0,24-1-1,50 1 16,25-25-15,50 24 0,24 1-1,1-25 1,-26 0 0,-24-1-1,-50 26 1,-49-25-1,-50 24 1,74-49 0,-49 0-1,50-24 1,49-26 0,24 0 15,-24 26-16,50-1 1,0 50 0,-1-1-1,-24 26 1,25-25 0,24 0-1,-24-25 1,24-25-1,-49 0 1,0-25 0,-25-24-1,0 24 1,0 75 31,-25 25-16,50-1-15,-25-24-1,49 0 1,1-25 0,-1-25-1,-24 0 1,-25 1-16,25-1 15,-25-25 1,0 75 31,0 49-31,0 26-1,0-1 16,-25 0-15,0 0 0,-24-24-1,-26-1 1,26-49 0,-1-25-1,25 0 1,1-50-1,48 1 1,1-26 0,0 51-16,49-51 15,26-24 1,49-25 0,-50 25 15,-50 49-16,1-24 1,-25 49 0,-50 0-1,0 25 1,-24 25 0,24 0-1,25 24 1,25 1-1,24-25 1,1 24 0,-1 1-1,-49-25 1,0-1 0,-24 1-1,-26 0 16,0-25-15,1 0 0,-1 0-1,50-25 1,0 0 0,25 25-1,25-24 1,-1 24-1,26 0 1,24-50 0,0 0-1,-49 1 1,24-26 15,-49-24-31,0 25 31,-50-1-15,0 51 0,0-1-1,0 50 1,-24 49 0,49-24-1,-25 49 1,25 0-1,50-25 1,-1-24 0,1-50-1,24 0 1,1-74 0,-26 24 15,-24 0-16,0 1 1,-50 24 0,0 25-1,0 50 1,1-26 0,24 51-1,0-26 1,49-24-1,-24-25 1,25 0 0,-1-49-1,1-26 1,-25 26 15,0 24-15,-1 0-1,26 25 1,-25 25 0,-25 0-1,25 24 1,-25 1 0,0-25-1,-25-1 1,0-48 15,50-26-15,24-24-1,1 49 1,24-25 0,1 50-1,-50 25 16,-1 0-15,-24 0-16,25-1 16,-50 26-1,1-25 1,-1-25 0,25-50 15,49 1-16,1-1 1,0 0 0,-26 50-16,51-24 15,-26 24 1,26 24 15,-50 51-15,-1-26-1,-24 26 1,-24 24 0,-26-74-1</inkml:trace>
  <inkml:trace contextRef="#ctx0" brushRef="#br0" timeOffset="15739.44">28525 1265 0,'25'0'31,"-25"-25"-15,25 25-16,0 0 0,24 0 31</inkml:trace>
  <inkml:trace contextRef="#ctx0" brushRef="#br0" timeOffset="34631.21">28699 9277 0,'0'25'47,"0"0"-32,0 99 1,0 74 15,0-49-15,0-75-16,0 100 15,0 124 1,0-1 0,0 1-1,0-100 1,25-98-16,-25 98 16,25 100-1,-25-26 1,49-23-1,-24-101 1,0 26 0,0 0-1,-25-26 17,0-24-17,0-74 1,0 0-16</inkml:trace>
  <inkml:trace contextRef="#ctx0" brushRef="#br0" timeOffset="35638.43">28798 9327 0,'0'24'0,"25"1"125,0-25-109,0 0-16,-1 0 0,100 25 15,224-50 17,-274 25-17,497 0 16,247-49 1,-520 49-17,148 0 1,-49-25 0,75 25-1,-26 0 1,-223 0-1,-74 25 1,-75-25 0,-24 0-1,-50-25 17</inkml:trace>
  <inkml:trace contextRef="#ctx0" brushRef="#br0" timeOffset="36414.89">28773 10716 0,'-24'0'0,"-1"0"16,50 0 15,74 0 0,-74 0-31,248-25 31,24 0-15,100 0 0,74-24-1,-123 24 1,-150 0 0,422 0-1,199-24 1,-26 24-1,-420 25 1,-299 0-16</inkml:trace>
  <inkml:trace contextRef="#ctx0" brushRef="#br0" timeOffset="37432.44">29567 9351 0,'0'-24'31,"0"48"-16,0 1 17,0 0-32,0 0 15,0 74 1,0-49-16,0-1 16,0 1-16,0 123 15,0-24 1,0 397 15,25-248-15,-25-100-1,25 100 17,0 24-17,-25-24 1,24 0-1,-24-125 1,0 50 0,0-123-1</inkml:trace>
  <inkml:trace contextRef="#ctx0" brushRef="#br0" timeOffset="38117.31">30956 9203 0,'0'-25'15,"0"50"32,0-1-47,0 51 31,0 198 1,50 272-1,-25-247-15,-25 49-1,24-99 1,-24 100-1,0-26 1,25 0 0,-25-148-1,0-75 1,25 50 0,-25 50-1,0-150-15</inkml:trace>
  <inkml:trace contextRef="#ctx0" brushRef="#br0" timeOffset="38715.8">32122 9302 0,'0'25'0,"0"24"32,0-24-32,0 49 15,0 100 1,25-25-1,-25-75-15,0 125 16,25 98 0,-1 26-1,26 24 17,-25-124-17,25 100 1,-1-26-1,1-24 1,-25-49 0,-25-100-1,0 24 1,0-123 0</inkml:trace>
  <inkml:trace contextRef="#ctx0" brushRef="#br0" timeOffset="40667.51">28897 10046 0,'0'-25'0,"25"25"0,-25-25 47,0 50-31,0 0 15,0 124 0,0 24 0,0-98-15,0-50 0</inkml:trace>
  <inkml:trace contextRef="#ctx0" brushRef="#br0" timeOffset="41034.8">28947 10071 0,'0'-25'16,"0"0"-1,25 0 17,0 25-1,-1 0-31,1-25 15,25 50 1,0-25 0,-26 50-1,-48 0 1,-1-1 0,-25 1-1,0-25 1,1-1-1,24-24 1</inkml:trace>
  <inkml:trace contextRef="#ctx0" brushRef="#br0" timeOffset="41384.71">29245 9971 0,'0'25'47,"0"0"-32,0 0-15,-25 25 16,25-26-16,0 26 31,0 49-15,0-24 0,0-1-1,-25-49 1</inkml:trace>
  <inkml:trace contextRef="#ctx0" brushRef="#br0" timeOffset="41784.83">29369 10071 0,'-25'0'32,"0"25"-17,-24-1 17,24 1-17,25 0-15,-25 0 16,0 0-1,25-1 1,0 1 0,25-25-16,-25 25 15,50 25 1,24-26 0,0 1-1,-49 0 1,0 0-1,0-25 1</inkml:trace>
  <inkml:trace contextRef="#ctx0" brushRef="#br0" timeOffset="44485.75">29121 8533 0,'0'-75'31,"0"51"-15,0-1 15,0 50 16,0 49-16,0 25-15,0-24-1,0-26-15,0 26 16,25 24 0,-25-25-1,24-24 1,-24-25 0</inkml:trace>
  <inkml:trace contextRef="#ctx0" brushRef="#br0" timeOffset="44918.84">28972 8930 0,'25'0'78,"-25"24"-62,0 1-16,49 25 15,-24 0 1,0-26-1,0 1 1,0 0 15,-1-50-15,1 0 0,0 25-16,0-49 15,24-26 1,1 26-1,-25-1 1</inkml:trace>
  <inkml:trace contextRef="#ctx0" brushRef="#br0" timeOffset="88021.22">28848 11509 0,'0'25'47,"25"-25"0,-1 0-31,1 25-16,25-25 31,-1 0-15,26 0-1,24 0 1,25-25-1,-49 25 1,-26 0-16,50-25 16,75 25-1,24-24 1,1-1 15,-50 0-15,49 25-1,1-25 1,-26 25 0,-49 0-1,50-25 1,0 25 0,24-24-1,0-1 1,-49 25-1,99-25 1,100 0 0,-26 0-1,-49 25 1,0 0 15,-100 0-15,-24 0-1</inkml:trace>
  <inkml:trace contextRef="#ctx0" brushRef="#br0" timeOffset="89155.96">28848 12328 0,'-25'0'15,"25"25"48,50-25-32,-26-25-31,26 25 16,99 0-1,-50 0 1,-24-25-16,49 25 16,124-25-1,0-24 1,0 24-1,-75 0 1,75 0 0,-49 0-1,-26 25 1,-24 0 15,-50-24-15,50 24-1,50-25 1,49 0 0,-75 0-1,-98 25-15,198-25 16,74 1 0,-49-1-1,-1 0 1,-98 0-1,-50 25 1</inkml:trace>
  <inkml:trace contextRef="#ctx0" brushRef="#br0" timeOffset="90338.98">29146 12973 0,'-25'0'0,"0"25"31,0-25 0,25 24-15,25-24 62,0 0-16,0 0-46,-1 0 0,1 0-1,0 0-15,25 0 16,-26 0-16,51 0 16,74 0-1,74-24 1,-74-1-1,-50 25-15,74-25 16,125-25 0,0 26-1,-1-1 17,26 0-17,-100 25 1,224-25-1,24 25 1,-74 25 0,-75-25-1,-74 0 1,-198 0-16</inkml:trace>
  <inkml:trace contextRef="#ctx0" brushRef="#br0" timeOffset="91923.83">28972 11112 0,'0'-24'16,"0"-1"-1,25 25 16,-1-25 1,-24 75-1,0-1-15,0 26-1,0-26 1,-24-24-1,24 0 1</inkml:trace>
  <inkml:trace contextRef="#ctx0" brushRef="#br0" timeOffset="92724.12">28922 11956 0,'0'-25'0,"25"0"32,-25 0-32,74-24 31,1 24 0,-25 99 0,-100 26 16,50-76-47,-50 26 16,25 0-1,-24-26 1,24-24 15,50 0-15,0 0 0,-1 0-1,26 0 1,-50 25-16,50-25 15,-1 0 1,-24 0 0,0-25 15,0 1-15</inkml:trace>
  <inkml:trace contextRef="#ctx0" brushRef="#br0" timeOffset="93358.24">29096 12551 0,'0'-25'16,"25"25"-1,0-24 1,74-1 31,-74 25-31,-1 0-16,-24 25 15,-24-1 1,24 1-1,-25 0 1,0 0 0,50 0 15,0-25 0,-1 24-15,1 1-1,0 0 1,-25 25 0,-25-26-1,0 1 1,-24 0 0,-1 0-1</inkml:trace>
  <inkml:trace contextRef="#ctx0" brushRef="#br0" timeOffset="150434.54">29021 10145 0,'0'25'15,"-24"-25"1,-1 0 46,25-25 79,0 50-32,25-25-46,-25-25-16,0 0-32,0 1 17,0-1-32,0 0 15,0 0 16,24 25-15,-24 25 0,0 25-1,25 24 17,-25 0-17,25 26 1,-25-51-1,0-24-15,0 0 16,25 24 0</inkml:trace>
  <inkml:trace contextRef="#ctx0" brushRef="#br0" timeOffset="150863.66">28947 9872 0,'-25'0'32,"50"25"14,0-25-14,0 0-17,-1 0 17,-24-25-17,-24 25 16,24 25-15</inkml:trace>
  <inkml:trace contextRef="#ctx0" brushRef="#br0" timeOffset="151634.07">29344 10170 0,'0'-25'16,"0"0"0,-25 25 15,0-24-16,1 24 1,-1 24 0,-25 26-1,25 0 1,1-1 0,24 26-1,0-26 1,24-24-1,1-25 1,0-25 0,25 0 15,-26-49-15,-24 0-1,25 49-15,-25-50 16,-25-24-1,1 25 1,24-1 0,-25 75 15,25 25-15,0 74-1,25 25 1,-25-49-1,24-50-15,-24 49 16,50 25 15,-25-49-15,0-25 0,-25-1-1,0-48 1</inkml:trace>
  <inkml:trace contextRef="#ctx0" brushRef="#br0" timeOffset="155102.43">29840 10071 0,'25'0'0,"-25"-25"31,0 50 16,0 0-31,25 123 31,-25-98-32,24-25-15,-24 24 16,0 1 0,0-25-16</inkml:trace>
  <inkml:trace contextRef="#ctx0" brushRef="#br0" timeOffset="155452.62">29865 10120 0,'0'-24'0,"0"48"0,-25-48 15,25-1 1,25 25 15,-25-25-15,25 25-1,-1 0 1,26 0 0,-50 25-1,25 0 1,-50-1-1,0 26 1,0-25 0,1 0-1</inkml:trace>
  <inkml:trace contextRef="#ctx0" brushRef="#br0" timeOffset="155701.5">30038 10170 0,'0'25'15,"0"0"1,0 24 15,0-24-15,0 0-1</inkml:trace>
  <inkml:trace contextRef="#ctx0" brushRef="#br0" timeOffset="155868.91">30063 9996 0</inkml:trace>
  <inkml:trace contextRef="#ctx0" brushRef="#br0" timeOffset="156404.49">30162 10220 0,'25'0'0,"0"0"47,-25 24-31,0 1 15,0-50 32,0 1-48,0-1 1,0 0-16,25 0 15,0 0 1,0 50 15,-25 0-15,24 0 0,-24 24-1,0 1 1,0-25-1,0 0 1</inkml:trace>
  <inkml:trace contextRef="#ctx0" brushRef="#br0" timeOffset="156918.81">30411 10120 0,'0'-24'15,"0"48"32,0 1-31,0 0 0,0 25-1,0-26 1,0 1-1,0 0 1,24-50-16,1 0 31,0-24-15,-25 24 0,0 50 30,0 0-14,0-1-17,25-24 1,0-24 0,-1-1-1,1 0 1,-25 0-1,-25 0 1</inkml:trace>
  <inkml:trace contextRef="#ctx0" brushRef="#br0" timeOffset="157219.2">30584 10071 0,'25'0'15,"-25"25"17,0-1-17,0 1 1,25 0 0,-25 0-16,0 0 15,25-25 16,-25-25-15,24 0 0,1 25-1,-25 0 1</inkml:trace>
  <inkml:trace contextRef="#ctx0" brushRef="#br0" timeOffset="164982.84">28798 9401 0,'-25'0'0,"1"0"31,-1 0 16,50 0 188,-1 0-220,26 0 1,-25 0-16,49 0 15,25 0 1,1 0 0,-26 0-1,-49 0-15,25 0 16,49-25 0,-25 25-1,1 0 16,-26 0-15,1 0 0,24 0-1,1 0 1,-26 0 0,26 0-1,-26 0 1,26 0-1,-1 0 1,-24 0 0,-1-25-1,26 25 1,-26 0 0,-24 0 15,0 0-16,25 0 1,-1 0 0,1 0-1,-1 0 1,-24 0 0,0-24-1,25 24 1,-26 0-1,1 0 1,25 0 0,-25 0-1,-25 24 157,0 1-141,0 0-31,0 0 16,-25 24 0,25 1-1,0-25-15,0 49 16,-25 25 0,25 1-1,0-1 16,0-50-15,0 26 0,25-1-1,0 1 1,-25-26 0,24 51-1,-24-26 1,25 0-1,-25 1 1,25-26 0,-25-24-16,0 25 15,0-1 1,0 26 0,25-26-1,-25 1 16,0 0-15,25 24 0,-25-24-1,0-1 1,24 26 0,1-26-1,-25 1 1,25 0-1,-25-1 1,0-24 0,0 25-1,0-1 1,0-24 0,0 0-1,0 0-15,25 24 31,-25 1-15,0-25 0,0-1-16,0 26 15,25 0 1,-25-1 0,24 26-1,-24-51 1,0 26-1,0 0 1,0-1 0,0-24-1,0 25 1,-24-1 0,24 1-1,0-25 16,0 24-15,0-24 0,0 25-1,0-25 1,0-1 0,0 1-1,0 0 16,0 0 1,0 0 233,0-1-187,0 1-31,-25-25-15,0 0-17,0 0 1,25 25-16,-49-25 15,-1 0 1,-24 25 0,-26 0-1,51-25 1,-26 24 0,1-24-1,-25 25 16,49-25-15,-49 25 0,24-25-1,26 25 1,-26-25 0,51 25-1,-51-25 1,26 24-1,-1-24 1,0 25 0,1-25-1,-1 25 1,1 0 0,-1-25 15,0 25-16,26-25 1,-26 24 0,0-24-1,26 0 1,-1 25 0,-25-25-1,25 0 1,1 25-1,-1-25 1,0 0 0,0 0-1,0 25 1,1-25 15,-1 0 0,0 0 16,25-25-31,-25 25 0,0 0 15,25-25 16,-25 25 0,1 0 31,-1 0-63,0 25 17,0-25-17,0 0 1,25-25 124,0 0-108,0 1-32,0-1 15,0 0-15,0 0 16,0 0-16,0-24 16,0-50-1,25-1 1,-25 1-1,0 25 1,0 24 0,0-49-1,0 0 1,0 24 15,-25 50-15,25-49-1,-49-25 1,24 24 0,0-24-1,0 50 1,1-26 0,-1 26-1,0-51 1,0 51-1,0-26 1,1 1 0,24 0-1,-25 24 1,0-25 0,25 1 15,0 24-16,-25 26 1,25-1 0,0-25-1,0 1 1,-25-1 0,25 0-1,0 1 1,0-26-1,0 1 1,0-25 0,0 49-1,0-24 1,0 24 15,0-24-15,0 49-1,0-49 1,0 49 0,0-25-1,0 25 1,25 25 0,-25-49-1,0 24 1,0-25-1,25 25 1,-25 1 0,0-26-1,25 0 1,-25 1 15,0 24-15,0-25-1,0 26 17,0-1 15,0 0-32,25 25 110,-1 0-109,1 0-1,25 0 1,-1 0 0,51 0-1,-1 0 1,-25 0 0,1 0-1,-26 0-15,1 0 16,0-25-16,24 25 15,25 0 1,-24 0 0,-1-25-1,0 25 1,1 0 15,-1 0-15,25 0-1,-49 0 1,24 0 0,1 25-1,24-25 1,-49 0 0,-25 0-16,24 0 15,1 0 1,24 0-1,1 0 1,-26 25 0,1-25-1,24 0 1,-24 0 15,-25 0-15,-1 25-1,1-25 32,-25-25-31,25 25 0,0 0 15,-25 25 125,0 0-125,0-1-15,0 1 0,0 0-16,0 99 31,0-99-31,0 24 0,0 1 15,0 74 1,0-49 0,0 24 15,0-25-15,25 25-1,-25-24 1,24 24-1,1-25 1,-25-49-16,0 25 16,0 49-1,25 0 1,-25-24 0,0-26-1,0 50 1,0-24-1,0 24 1,0-49 0,0 24-1,0 1 17,25-1-17,-25 25 1,0-49-1,0 24 1,0 1 0,0-1-1,0 0 1,0-24 0,25 24-1,-25-24 1,24 0-1,-24-1 1,0 1 0,0 0-1,0-1 17,0-24-17,0 0-15,0 0 16,0 24-1,0-24 1,0 0 0,0 0-1,0-1 17,0 1-17</inkml:trace>
  <inkml:trace contextRef="#ctx0" brushRef="#br0" timeOffset="165124.49">31130 12576 0</inkml:trace>
  <inkml:trace contextRef="#ctx0" brushRef="#br0" timeOffset="192022.17">28277 9475 0,'0'-24'0,"0"48"0,-24-48 16,-1 24 15,25-25-15,-25 25-1,50-25 17,99 0-1,0 25-16,49-25 1,-24 1 0,-50 24 15,-74 0-31,74 0 16,1 0-1,-26 0 1,25 0-1,-49 0 1,0 24 0,-1-24-1,1 0 1,-1 0 0,-24 0-16,0 0 15,25 0 1,-26 0-1,1 0 79,-25 25-94,0 0 31,0 0-15,0 0 0,0 24-1,0-24 1,0 0-16,0 24 16,0 26-1,0-1 1,0 1-1,0-1 17,0 0-17,0 1 1,0 24 0,-25-49-1,25 49 1,0 0-1,0 0 1,0-24 0,0-26-1,0 26 1,0 24 0,0-25-1,0-24 1,25 24-1,0 26 17,0-26-17,-25-24 1,0-25-16,0 24 16,25 26-1,-25-1 1,0-24-1,0-1 1,0-24-16,24 25 16,-24-1-1,0 26 1,0 24 0,0-25-1,0 1 1,0 24-1,0 0 17,25-49-17,-25 24 1,0 1 0,0-1-1,0 0 1,25-49-1,-25 25 1,0-1 0,0 26-1,0-50 1,0 24 0,0 1-1,0-25 1,0 24-1,0-24 17,0 0-32,0 0 15,0-1 1,25-24 15,-50 0 32,0 0-16,0 0-32,1 0 1,-1 0-16,-25 25 15,1-25 1,-26 25 15,1 0-15,-1-25 0,51 0-16,-26 25 15,-24-1 1,24 1-1,-24-25 1,24 25 0,0 0-1,25-25 1,1 0 0,-1 0 30,0 0 17,0 0-32,25-25 63,0 0-63,-25 25-15,1-25-1,24 1 1,-25-1 0,25 0-1,-25-25 1,0-24 0,0 0-1,25-1 1,-24-24-1,24-25 1,0 0 0,0 25-1,-25-25 1,0-25 0,0 50-1,0-1 1,1 26-1,-1 0 17,25-26-17,-25 26 1,25 24 0,-25-24-1,25-25 1,0 24-1,-25 1 1,1 24 0,-1-24-1,0-1 1,-25 1 0,26 24-1,-1-24 1,0 24-1,25-24 17,-25 0-17,25 24 1,0-24 0,0-1-1,0 1 1,0 49-1,0-49 1,25-1 0,-25 1-1,25 24 1,-25 0 0,25-24-1,-25 24 1,0 1 15,0-1-15,24 50-16,-24-25 15,0-24 1,0 24 0,0 0-1,0 0 1,0 1-1,0-1 1,0 0 0,0 0-1,-24 25 1,24-25 0,0 1-1,0-1 95,-25 25-64,25-25 1</inkml:trace>
  <inkml:trace contextRef="#ctx0" brushRef="#br0" timeOffset="-154905.75">2629 15925 0,'0'-25'15,"-25"25"1,25 25 0,-49 24 15,-75 125 0,25 24 0,74-173-31,0 25 16,0-25 0,25-1-1,50-48 1,-1-1-1,51-50 1,48 26 0,1-1-1,-74 25 17,-50 25-32,49 0 15,-49 0-15,-25 0 31,-50 0-15,-24-25 0,49 25-16,-49-24 15,-51-51 1,26-24 0,50 25-1,24 49-15,-25 0 16,50 0-1,0 50 1,50 74 0,24 50-1,-24-50 1,-1 50 15,-24 0-15,-25-75-1,-25-24 1,25-75 15,0-74-15,25 0 0,0 49-16,25-74 15,24-25 1,-24 25-1,-1 50 1,-49 49 0,-24 50-1,-51 24 1,-49 26 15,50-50-15,-75 49-1,0-24 1,50-50 0,49-25-1,25 0 1,25-25 0,75 50-1,24 50 1,-25 0-1,75 74 1,-25 0 0,-24 0-1,-51-25 17,-24-74-17,-25-25 1,-25-50-1,-24-99 1,24-49 0,25 74-1,25-75 1,-1 75 0,26 50-1,-25 74 1,-25 50-1,-25 98 1,-74 26 0,-1-25-1,-48 49 1,48-74 15,26-74-15,49-25-1,50-25 1,25-25 0,49 0-1,25 25 1</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9T14:58:50.114"/>
    </inkml:context>
    <inkml:brush xml:id="br0">
      <inkml:brushProperty name="width" value="0.05292" units="cm"/>
      <inkml:brushProperty name="height" value="0.05292" units="cm"/>
      <inkml:brushProperty name="color" value="#00B050"/>
    </inkml:brush>
  </inkml:definitions>
  <inkml:trace contextRef="#ctx0" brushRef="#br0">19050 12005 0,'0'-24'0,"0"48"62,0 1-46,0 25 15,25-25-31,0 173 31,-1 50 0,-24-149-15,0-74 0</inkml:trace>
  <inkml:trace contextRef="#ctx0" brushRef="#br0" timeOffset="1150.32">19100 12229 0,'0'-25'16,"0"0"-1,0 0 16,0 0-15,49 1 0,1-1-1,-1 25 1,-24 0-16,25 25 16,-1 24-1,-49 26 1,0-26-1,-24 1 1,-1-50 0,-25 25-16,1 0 31,-1-25-15,0-25-1,50-25 16,25 50-15,0 0 0,0 0-1,0 0-15,-1 25 16,26 0 0,24 0-1,-24-25 1,-25 0-1,24-50 1,-24 0 0,-25-24 15,0 24-15,0 1-1,0 24 1,-49 50-1,24-1 1,25 1 0,0 0-1,49-25 1,1 0 0,-25 25-1,25-25 1,-26 50-1,-24-26 1,25 26 15,-25-25-15,25-25 0,0 0-1,24-25 1,-24-25-1,0 1 1,-25-26 0,25 50-1,-25 1 1,0 73 15,0 1-15,0 0-1,0-26 1,25 1 0</inkml:trace>
  <inkml:trace contextRef="#ctx0" brushRef="#br0" timeOffset="1310.64">19769 11832 0,'-24'0'0</inkml:trace>
  <inkml:trace contextRef="#ctx0" brushRef="#br0" timeOffset="2169.5">19893 12179 0,'0'-25'16,"0"0"15,25 1-15,-25-1 0,25 0-1,-25 0-15,25 25 16,0 0-1,-1 25 1,1 25 15,-25 24-15,0-49 0,0 25-1,-25-50 1,25-25 15,0-25-15,0 0-1,25 1 1,0-1 0,0 50-1,0 0 1,-1 25-1,1 0 1,0 0 0,-25-1-1,0 1 1,0 0 0,0 0-1,0-50 16,0 0-15,0-49 0,25 24-1,0 25 1,24 1 0,1 48-1,-1 26 1,-49-25-1,25 0-15,-25 24 16,0 1 15,25-25-15</inkml:trace>
  <inkml:trace contextRef="#ctx0" brushRef="#br0" timeOffset="3485.33">20637 12055 0,'0'-25'0,"-24"25"47,-1 25-31,0-25-1,-25 50 1,1-1 15,24 1-15,25-25-16,0 0 16,0-1-1,50 1 1,-1-50-1,1-24 1,-1-1 0,-24-24-1,-25 24 1,25 0 0,-25 26-1,0 48 1,0 1-1,0 50 1,0-26 15,25-24-15,0 0 0,0-25-1,24-25 1,-24-25-1,-25 1 1,25-26 0,-25 51-1,0-1 1,-25 25-16,25 25 31,0-1-15,0 1-1,0 0-15,25 0 16,0 0 15,-1-1-15,-24 1 0,0 25-1,25-25 16,25-25-15,-1-25 0,-24 0-16,0 0 15,25-24 1,-26-26 0,1 50-1,-25 1 1,-25 48-1,25 1 17,0 50-17,0-51 1,0 26 0,25-25-1,25-50 1,-1 0-1,1-24 1,-25-1 0,-25 0-1,0 75 17,0 25-17,0 49 1,0 25-1,0 0 1,0-25 0,0 1 15,-50-26-15,1-24-1,-26-26 1,26-24-1,-1-24 1</inkml:trace>
  <inkml:trace contextRef="#ctx0" brushRef="#br0" timeOffset="4102.1">21605 11807 0,'25'-25'0,"-25"50"47,0 25-32,0-26-15,0 150 32,0 0-1,0-149-16</inkml:trace>
  <inkml:trace contextRef="#ctx0" brushRef="#br0" timeOffset="5218.57">21927 11857 0,'25'0'16,"-50"24"0,25 1-1,-49 0 1,49 0-16,-50 24 16,-24 1-1,24 0 1,25-50-1,0 0 1,50-25 15,-25 0-15,50 50 0,-25-25-1,24 49 1,26 1-1,-26 0 1,26-50 0,-50 0-1,-1 0-15,1-25 16,0-25 0,-25 1-1,0-1 1,0 25-1,-25 25 17,0 25-17,1 49 1,24-49 0,24 25-1,26-25 1,0-50-1,24 0 1,-49 0 0,0-24-1,-25 24 1,0 0 0,0 50-1,0 0 1,0-1-1,24 26 17,26-50-17,-25 0 1,24-25 0,-24 0-1,-25-24 1,0 24 15,0 50-15,25 24-1,0 26 1,-25-1 0,25 75-1,-25-50 1,-25 1-1,-25-26 1,1-24 15,-26-50-15,26 0 0,24-25-1,0 0 1</inkml:trace>
  <inkml:trace contextRef="#ctx0" brushRef="#br0" timeOffset="7989.22">19695 13320 0,'0'-25'0,"0"50"47,-25-25-31,0 75-1,25-51-15,-24 51 16,24 24 0,0 0-1,49-49 1,1-25 15,49-50-15,0-25-1,-24 1 1,-51-1 0,1-49-1,-25 74 1,0 75 15,-25-26-15,25 1-16,0 25 15,25-1 1,25-24 0,-25-25-1,-1 0-15,51-49 31,-50-1-31,-1 0 32,-48-24-17,-26 24 1,25 26 0,-49 24-1,-1 24 1,51 26-1,-1 0 1,25-1 0,49-24-1,1 0 1,24-50 0,1-25-1,24 1 1,-49-50-1,-26 24 17,-24 26-17,0-26 1,-24 75 15,24 50-15,0-25-16,0 24 15,-25 50 1,50 1 0,-1-51-1,26 1 1,0-50 0,-1-25-1,1 0 1,-50-24 15,25-26-15,-25 26-1,0 24 1,0 50 0,0-1-1,0 26 1,24 0-1,1-1 1,0-49 0,25-25-1,-1 1 1,-24-51 0,-25 26-1,25 24 16,-25 0-31,-25 25 16,25 25 0,0 24-1,0 1 1,0-25 0,50 24-1,-1-49 1,1-24-1,-25-1 1,24-50 0,1 1-1,-25 49 1,0 25 0,-1 0-1,1 50 1,0 24 15,-25 1-15,0-51-1,0 1 1,0-25 0,0-25-1,25 1 1,0-51-1,-1 26 1,26 24 0,0 25-1,-26 49 1,-24-24 0,0 0-1,25 25 1,-50-50 15,25-25 0,0-25-15,25 1 0,0 24-1,0 25-15,0 0 16,-1 0-1,1 49 1,-25 26 0,0-26-1,0-24 1,0 0 0,-25-50-1,50-24 16,0-26-15,25 1 0,24 24-1,1 50 1,-51 0 0,26 75-1,-50-1 1,0-24-1,0-26 1</inkml:trace>
  <inkml:trace contextRef="#ctx0" brushRef="#br0" timeOffset="9371.5">25623 11509 0,'0'25'15,"25"-25"-15,0 0 31,-25-25-15,25 25 0,-1-24-1,1-51 17,-25 26-17,-25-1 1,-24 25-1,-26 50 1,26 49 0,24 1-1,25-26-15,-25 51 16,50 73 0,0 26-1,0-75 16,-1 0-15,1-50-16</inkml:trace>
  <inkml:trace contextRef="#ctx0" brushRef="#br0" timeOffset="10323.14">25350 12055 0,'0'-25'16,"25"25"15,0-25-15,0 25-16,24-24 15,1 24 1,24-50-1,50 0 1,-24 1 0,-51 24-1,-24 0 1,-50 25 15,-24 50-15,24-25-1,0 24 1,25 1 0,25-25-1,0-1 1,24-24 0,-24 0-16,25 0 15,-25-49 16,-1-26-15,-24 51 0,0-51-1,-24 26 1,-26 49 0,25 24-1,0 1 1,0 50-1,25-1 1,50-24 0,0-50-1,-1-25 1,26 0 0,-1-49-1,-49 24 16,0 0-15,-25 26 0,25-1-1,-1 25 1,51 25 0,-50-1-1,24 26 1,-49 24-1,0-24 1,0 0 0,0-26-1,25-24 1,0 0 0</inkml:trace>
  <inkml:trace contextRef="#ctx0" brushRef="#br0" timeOffset="11688.57">26591 11733 0,'24'24'0,"1"-24"15,0 0 1,0 0 0,49-24 15,-49-1-31,25 0 31,-75 0 0,0 25-15,-25 0 0,50 25-16,-49 0 15,-1 49 1,1 1 0,73-1-1,1-24 1,25-26-1,49-48 1,0-26 0,-24-24-1,-51 24 1,-24 0 0,0 1 15,0 74 0,0-1-15,25 51-1,-25-1 1,25-24 0</inkml:trace>
  <inkml:trace contextRef="#ctx0" brushRef="#br0" timeOffset="11971.93">27087 11584 0,'0'25'47,"25"-25"0,-1 0-32,-24-25 17,0 0-17,-24 25 1</inkml:trace>
  <inkml:trace contextRef="#ctx0" brushRef="#br0" timeOffset="12891.37">27434 11733 0,'25'-25'0,"-25"0"15,-25 0 17,-49 25-1,-1 25-15,1 25-1,49-1 1,0-24-16,25 25 15,0-1 1,50-24 0,24-50-1,-24 0 1,-25-24 0,-1-1-1,-24 1 16,0 24-15,0 50 0,0-1-1,25 76 1,-25-26 0,0 25-1,0-49 1,-25 24-1,1-49 1,-1-50 0,25 0-1,0-49 1,49-50 15,1 25-15,0 24-1,-26 51-15,26-1 16,24 0 0,1 50-1,-50 24 1,-1-24 0,-24 25-1,-24-25 1,-1-25-1,25-25 1,0-25 0,49 1-1,1-26 1,49 26 15,-49 49-15,-1 49-1,-24 1 1,-25 24 0,0-49-16</inkml:trace>
  <inkml:trace contextRef="#ctx0" brushRef="#br0" timeOffset="13439.01">28401 11410 0,'0'0'16,"0"25"-1,0 0 16,0 0-31,0-1 0,0 76 32,0-76-32,0 1 0,0 25 15,0-1 1,25-24-16,-25 25 16</inkml:trace>
  <inkml:trace contextRef="#ctx0" brushRef="#br0" timeOffset="14489.7">28699 11509 0,'25'-24'16,"-25"48"15,-50 51 0,25-75-31,1 49 16,-76 26 0,51-26-1,24-49 1,0 0 0,50 0-1,0 0 1,0 0-1,24 0 1,26 25 0,-1 0-1,-24-25 1,-1 0 0,26 0-1,-51-25 1,26 0-1,-50-24 1,-25 24 0,0 0-1,1 25 1,-26 25 0,25 25-1,25-1 1,25-24-1,25 0 1,-1 0 0,1-50-1,-25 25-15,-1-25 16,26-25 15,-50 1-15,0-1-1,0 75 17,0 0-17,0 24 1,25-24 0,25 0-1,-1-25 1,1-50-1,-25 26 1,-1 24-16,-24-25 16,0 0-16,25 0 15,0 75 17,0-1-1,0-24-31,-25 50 15,24 49 1,-24-25 0,-49-50-1,-1 1 1,1-50 0,24-25-1,0-24 1,25-26-1,0 50 1</inkml:trace>
  <inkml:trace contextRef="#ctx0" brushRef="#br0" timeOffset="16975.09">26987 12923 0,'-24'0'0,"24"-25"16,-25 25-16,25 25 15,-25-25-15,25 25 16,-74 99 31,74-99-47,0 149 31,124-75 0,-25-99-15,-25-25 0,1-25-1,-50-24 1,-25 24-1,-25 1 1,0 49 0,0 0-1,25 49 17,0-24-17,25 25 1,25-25-1,-1-25 1,1 0 0,-25 0-16,-1-25 15,1-25 1,-25 0 0,-49 1-1,-1 24 1,25 25-1,-24 25 1,-1 0 0,25 24 15,25-24-31,25 25 31,49-50-15,1-25-1,-1 0 1,1-49 0,-26-1-1,-24-24 1,-25 25 0,-25 24-1,25 25 1,0 50-1,-25 49 1,25 26 0,0-51-1,25 50 17,25-49-17,-1-25 1,1-25-1,24-25 1,1-25 0,-50-24-1,-1 24 1,-24 1 0,-24 74 15,24 24-16,0 1 1,0-1 0,24 1-1,26-25 17,0-50-17,-26 25-15,1-25 16,25-24-1,-50-1 1,25 0 0,-25 26-1,0 48 17,0 1-17,0 0 1,0 0-16,25 0 15,-1-25 1,1 0 0,25-25 15,-25 0-15,-1 0-16,1 0 15,0-24 1,0-1-1,0 75 1,-1-25 0,-24 50-1,0-1 1,25-24 0,-25 0-1,-25-25 16,50-50-15,-25 25 0,0 1-16,25-1 31,25-25-15,-1 50-1,1 25 1,-25 0-1,-25 24 1,24 1 0,-24-25 15,0-50-15,0 0-16,0 0 15,25-49 1,0 24-1,0 26 1,0-1-16,-1 25 16,1 49-1,0-24 17,0 25-17,0-25 1,-1-25-1,1-50 1,25 25 0,-25-24-1,-1 49 1,1-25 0,0 50-1,-25 24 1</inkml:trace>
  <inkml:trace contextRef="#ctx0" brushRef="#br0" timeOffset="17090.71">29170 12898 0,'25'0'0</inkml:trace>
  <inkml:trace contextRef="#ctx0" brushRef="#br0" timeOffset="24311.7">2456 5407 0,'-25'0'0,"25"25"15,-25-25 1,25 25-16,-25 0 31,0 0-31,1-25 0,-1 74 31,0-49-31,0 148 32,25-24-1,50 25 0,49-75 0,-25-49-15,-24-50 0,49 0-1,-24 0 1,-50-25-1,49 0-15,25 0 32,-24-24-17,-1-1 1,-49 1 0,24-1-1,-24-24 1,0-26-1,-25 51 1,0 24-16,0-25 16,-25 1-1,-24-26 1,-1 26 0,0 24-1,-24 0 1,-50 0 15,25 0-15,24 25-1,1 0 1,-25 25 0</inkml:trace>
  <inkml:trace contextRef="#ctx0" brushRef="#br0" timeOffset="47654.52">22920 7615 0,'24'0'46,"-24"-25"-14,-24 25 15,-1 0-32,-50-25 16,51 25-31,-1 0 0,-50-24 32,26 24-17,-26-25 1,-24 25 0,0-25-1,24 25 1,26 0-16,-26 0 15,-24 0 1,0-25 0,0 25-1,0 0 1,24 0 0,-24 0-1,24 0 1,1-25 15,24 25-15,-49-24-1,0 24 1,0 0 0,24 0-1,51-25-15,-26 25 16,-49 0-1,24 0 1,-24 0 0,49 0-1,-74 0 1,0 0 0,0 0-1,75 0 1,-26 0-1,26 0 17,-26-25-17,26 25 1,-1 0 0,1-25-1,-1 25 1,0 0-1,26 0 1,-1 0 0,-25 0-1,1 0 1,-1 0 0,0 25-1,-24-25 1,24 0 15,25 25-15,1-25-1,-1 25 1,0-25 0,0 24-1,-24 1 1,49 0-1,-25 0 1,0 0 0,25-1-1,-25 26 1,0-25 0,25 24-1,0-24 16,0 25-15,0-25 0,0 24-1,0 1 1,25-1 0,-25-24-1,50 25 1,-25 0-1,24-1 1,1-24 0,-25 0-1,24 24 1,26-24 0,-26 0-1,26 0 16,-26 0-15,26-25 0,-1 24-1,25 1 1,-49-25 0,49 25-1,-24 0 1,24-25-1,0 0 1,-25 0 0,1 25-1,24-25 1,-25-25 0,-24 25-1,49 0 16,-24 0-15,24 0 0,0 0-1,-49 0 1,24-25 0,1 25-1,-1 0 1,-24 0-1,24 0 1,-24 0 0,24 25-1,-49-25 1,0 0-16,-1 0 16,26 0-1,25 0 16,-26 0-15,1-25 0,24 25-1,-24 0 1,-1 0 0,1 0-1,0 0 1,-1 0-1,26-25 1,-26 25 0,-24 0-1,25 0 1,24-25 0,-24 25-1,-1 0 16,1-24-15,-1 24 0,1-25-1,0 25 1,-25-25 0,24 25-1,-24-25 1,0 25-1,0-25 1,-25 1 0,24-1-1,1 0 1,0 0 0,-25 0 15,0 1-16,0-1 17,0 0-17,0 0 1,0 0 0,0 0-1,0 1 1,0-1-1,0 0 1,-25 0 0,25 0-1,-25-24 1,1 49 0,-1-25-1,0 0 1,25 0 15,0 1-15,-25 24-16,25-25 15,-25 25 1,1-25 0,-1 0-1,0 25 1,0-25-1,0 1 1,0 24 0,-24-25-1,24 25 1,0-25 0,0 0-1,1 25 16,-1 0-15</inkml:trace>
  <inkml:trace contextRef="#ctx0" brushRef="#br0" timeOffset="56816.45">27707 7565 0,'0'-24'78,"-25"-1"0,0 25-47,-24-25 0,24 25-31,0 0 16,-25-25 0,1 25-1,-1-25 1,1 25-1,-26-24 1,1 24 0,-25 0-1,49-25 1,-25 25 0,1 0 15,24 0-16,26-25 1,-1 25-16,0 0 16,0 0-1,-24-25 1,24 25 0,0 0-1,-25 0 1,26-25-1,-1 25 1,0 0 0,0 25-1,0-25 1,-24 0 15,-1 25-15,25-25-1,-24 0 1,-1 25 0,25-25-1,1 0 1,-1 0 0,0 25-1,0-25 1,0 0-1,1 24 1,-1-24 0,0 25-1,0-25 17,0 25-17,1-25 16,-1 25-15,0-25 0,0 25-1,0-25 1,0 0 0,1 24-1,-1-24 16,0 25-15,0-25 0,-24 25-1,24-25 1,0 25 15,0-25-15,25 25 31,-25-25-32,1 0 1,-1 24 0,0-24-1,25 25 1,-25 0 31,0 0-16,1 0 0,-1-1-15,0-24-1,25 25-15,-25 0 16,25 0 0,0 24-1,0-24 1,0 0 0,0 0-1,0 25 1,0-26-1,0 26 1,25-25 0,-25 0-1,25-1 1,0 26 15,-1-50-15,1 25-1,25 0 1,-25-1 0,24-24-1,1 0 1,-1 25 0,1-25-1,0 0 1,-1 0-1,1 0 1,0 0 0,24 0-1,-49 0 17,49 0-17,-24 0 1,24 0-1,-24 0 1,-1 0 0,51 0-1,-26-25 1,0 25 0,26 0-1,-51-24 1,26 24-1,-26 0 1,26 0 0,-26 0 15,26 0-15,-1-25-1,-24 25 1,-1 0-1,1 0 1,0 0 0,-1 0-1,26-25 1,-26 25 0,1 0-1,-1 0 1,1-25-1,0 25 1,-26 0 0,26-25-1,-25 1 17,0 24-17,-1-25 1,1 0-1,0 0 1,0 0 0,0 1-1,-1-1 1,-24 0 0,25 0-1,0 0 1,-25 0-1,0 1 1,0-26 0,0 25-1,0-24 17,0 24-17,0 0 1,-25 0-1,0 0 1,25 1 0,-24-1-1,-1 0 1,0 0 0,0 25-1,0-25 1,1 1-1,-26 24 1,25-25 0,0 25 15,1 0-31,-1-25 16,0 25-1,0 0 1,0-25-1,1 25 17,-26 0-17,25 0 1,0-25 0,1 25-1,-26 0 1,25 0-1,-24 0 1,24 0 0,-25-24-1,1 24 17,-1 0-17,0 0 1,26 0-1,-26 0 1,25 0 0,-25 0-1,26 0 1,-1 0 0,0 0 30,0 0 1</inkml:trace>
  <inkml:trace contextRef="#ctx0" brushRef="#br0" timeOffset="73032.39">21853 7169 0,'0'-25'0,"-25"25"0,0 0 32,25-25-17,-49 25 1,-1 25 15,0 24-15,26 1-1,-1 0 17,25-26-17,25 26 1,-1-25-1,26-50 1,-25 0 0,0 25-16,0-49 15,-1-26 1,-24-24 0,0-25-1,0 74 1,-24-24-1,24 99 17,0 0-17,0-1-15,-25 51 32,50 24-17,-25 0 1,24-24-1,1-26 1,25 1 0,-25-25-1</inkml:trace>
  <inkml:trace contextRef="#ctx0" brushRef="#br0" timeOffset="74267.5">22151 7193 0,'0'-24'0,"0"-1"16,-25 25 62,-25 25-62,50-1-16,-49 26 31,-1 24-15,50-24-1,0-25 1,25-25 0,0-25-1,24-25 1,-24-24-1,-25 49 1,25 0 0,-25 50 31,25 25-16,-1-25-16,26-25 1,-50-25 0,25 0-16,0 0 15,-1-49 1,1-1 0,-25 26-1,0 24 1,0 0-1,0 75 1,0-1 0,0 51 15,0-51-15,0 50-1,0-49 1,0-25-1,0-50 17,0 0-17,0 0 1,0 1 0,0-1-16,25 25 15,0-25 1,24 0-1,26 0 1,-50 1 0,-1 24-16,1-25 31,-25 0-15,-25 50 15,1 0-16,-26 49 1,25-24 0,0 24-1,25-49 1,0 0 0,25-25-1,25-25 1,-1-25-1,-24 1 1,0-26 0,-25 26-1,0 24 17,0 50-17,25-25 1,-25 24-16,25 26 15,-1 0 1,26-26 0,-25-24-1</inkml:trace>
  <inkml:trace contextRef="#ctx0" brushRef="#br0" timeOffset="75350.38">25673 7169 0,'0'-25'0,"0"50"0,0-75 16,0 25 15,0 50 16,-25 0-31,25 99 15,0-75-31,0 1 16,0 49-1,25-49 1,24-1 0,1-49-1,24-24 1,-24-26-1</inkml:trace>
  <inkml:trace contextRef="#ctx0" brushRef="#br0" timeOffset="75584.03">25598 7342 0,'0'25'0,"-24"-25"32,48 0-1,26-25 0,-25 25-31,0 0 16</inkml:trace>
  <inkml:trace contextRef="#ctx0" brushRef="#br0" timeOffset="76851.77">26070 7193 0,'25'0'0,"-25"-24"0,0 48 78,-25-24-78,-25 50 32,1 0-17,24-1 1,-25 1 0,50-25-1,25-25 1,0 0-1,-25-25-15,25 0 16,24-49 15,1 24-15,-50 25 0,0 50 15,25 0-16,-25 24 1,24-24 0,1-25-1,25-25 1,-1-24 0,-24-1-1,0 25-15,-25-24 16,25-50-1,-25 49 1,0 25 0,0 50 15,0 0-15,-25 74-1,50-25 1,-25-24-1,25-25-15,-1 0 16,26-25 0,0-25-1,-26-25 1,1 1 0,-25 24-16,-25 0 15,1-25 1,-26 26-1,-24 48 17,49 1-17,25 0 1,0 25 0,49-26-1,1-48 1,49-1-1,-24-25 1,-26-24 0,-24 24-1,-25 1 1,-25 24 0,0 50-1,25 24 1,-24 26-1,48-1 1,1-24 0,50-26 15,24-24-15,-50-24-1,1-51 1,-25 1-1,-25 24 1,-25 25 0,0 25-1,0 50 1,25 24 0,25-24-1,0-25 1,0 0-1</inkml:trace>
  <inkml:trace contextRef="#ctx0" brushRef="#br0" timeOffset="76951.85">27112 6995 0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8T15:57:04.077"/>
    </inkml:context>
    <inkml:brush xml:id="br0">
      <inkml:brushProperty name="width" value="0.05292" units="cm"/>
      <inkml:brushProperty name="height" value="0.05292" units="cm"/>
      <inkml:brushProperty name="color" value="#FFC000"/>
    </inkml:brush>
  </inkml:definitions>
  <inkml:trace contextRef="#ctx0" brushRef="#br0">24160 2307 0,'0'-25'16,"-25"25"-1,25 25 17,-25-25-32,0 0 31,1 25 0,48-25 16,51 0-31,49 0-1,74 0 1,-49-25-1,-75 25-15,75 0 32,124-25-17,-25 0 1,0 0 0,-99 25-1,50-24 1,-26 24-1,-49 0 1,0 0 0,-49-25-1,49 25 1,-50 0 0,0 0-1,-49-25 1,25 25-1,-1 0 17,-24 0-17,0 0 1</inkml:trace>
  <inkml:trace contextRef="#ctx0" brushRef="#br0" timeOffset="1579.84">24433 3274 0,'0'-49'0,"0"24"31,-25 25-16,-25 0 17,25 49-17,-49 26 1,24-1 0,26 1-1,-1-1 1,25 0-1,25-49 17,-1-25-17,26 0 1,24-49 0,-24-26-1,0-24 1,-26 25-1,-24-1 1,0 1 0,-49 49-1,24 25 1,0 25 0,-24 0-1,24 49 1,0 0 15,25-49-15,25 25-1,24-25 1,26-50 0,-26 25-1,-24-25-15,0 0 16,25-49-1,-1 24 1,-24-24 0,-25 49-1,-25 50 32,0 0-47,25-1 16,-24 1-16,24 0 15,24 25 17,26-26-17,0 26 1,-26-25 0,1 24-1,-25 1 1,0-25-1,0 0 1,25-1 0,0-24 15</inkml:trace>
  <inkml:trace contextRef="#ctx0" brushRef="#br0" timeOffset="2113.44">25053 3324 0,'0'-25'0,"-25"25"31,25 25-15,-25-25-1,-24 49 1,24-24-1,0 25 1,0 24 0,0-24-1,50-50 1,-25 25 0,50-50-1,-1-25 1,1 1-1,-25-1 17,0 25-32,-25 0 15,24-24 1,-24 24 0,0 50-1,-24 0 1,24 24-1,0 26 1,0-26 0,24-24-1,1 0 1,50-50 0</inkml:trace>
  <inkml:trace contextRef="#ctx0" brushRef="#br0" timeOffset="2947.06">25400 3349 0,'50'-75'16,"-50"50"-1,0 1 17,-25 48-17,0 1 1,0 25-1,-24 24 1,49-24 0,-25 24-1,25-24 1,49-25 0,-24-25-1,50-50 1,-1-24-1,0-50 17,1 0-17,-50 24 1,-1-24 0,1 50-1,-50 24 1,1 75 15,-26 50-15,0 49-1,1 0 1,49-50 0,25 25-1,-1-24 1,26-26 15,0-49-15,-26-25-16,26 1 15,24-26 1,1-24 0,-25 24-1,-50 0 1,24 1-1,-48 49 1,-1 25 0,-25-1-1,25 51 1,25-1 0,50-49-1,24 0 16,-24-25-15,49 0 0,-24-25-1</inkml:trace>
  <inkml:trace contextRef="#ctx0" brushRef="#br0" timeOffset="3679.92">24185 3820 0,'24'0'47,"76"0"-32,396-74 17,99 24-1,-273 25-15,-98 25-1,-75 0 1,-100 0-1,-24 0 17,0 0-32</inkml:trace>
  <inkml:trace contextRef="#ctx0" brushRef="#br0" timeOffset="4501">26715 3001 0,'24'-24'16</inkml:trace>
  <inkml:trace contextRef="#ctx0" brushRef="#br0" timeOffset="4663.85">26715 3249 0,'0'25'15,"24"-25"16</inkml:trace>
  <inkml:trace contextRef="#ctx0" brushRef="#br0" timeOffset="18010.46">24061 3770 0,'-25'0'15,"50"0"17,-1 0-1,26 0-15,99 0 15,0-49 0,-25 49 0,0-25-15,0 0 0,-50 25-1,50 0 1,-25 0-1,25 0 1,0 0 0,-49 0-1,74-25 1,-50 25 0,25 0-1,-50 0 1,-49 0-16,25 0 15,24 0 17,-49 0-17,0 0 1,0 0 0,-1 0 15,1 0 16,-25-25-16,0 50 0,-25-25-15,-24 0-1,-1 0 1,-24 0 0,49 0-1,-50 25 1,-49-25 0,0 25-1,25-25 1,25 0-1,-50 0 1,25 0 0,-1 0-1,51 0 1,-26 25 0,1-25-1,-1 0 1,1 0-1,24 0 1,-24 25 15,24-25-15,1 0 0,24 0-1,0 0 1,0 24-1,1-24 1</inkml:trace>
  <inkml:trace contextRef="#ctx0" brushRef="#br0" timeOffset="18174.66">24433 3820 0</inkml:trace>
  <inkml:trace contextRef="#ctx0" brushRef="#br0" timeOffset="18319.77">24433 3770 0,'0'25'16</inkml:trace>
  <inkml:trace contextRef="#ctx0" brushRef="#br0" timeOffset="19587.99">23341 1439 0,'25'24'47,"0"1"-31,0 25 15,24 74 0,-49-74 0,25-50-31,0-50 32,24 0-17,1-24 16,24-25-15,-24 49 0,24 0-1,-49 1 1</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9T15:00:44.400"/>
    </inkml:context>
    <inkml:brush xml:id="br0">
      <inkml:brushProperty name="width" value="0.05292" units="cm"/>
      <inkml:brushProperty name="height" value="0.05292" units="cm"/>
      <inkml:brushProperty name="color" value="#00B050"/>
    </inkml:brush>
  </inkml:definitions>
  <inkml:trace contextRef="#ctx0" brushRef="#br0">6400 5507 0,'0'-25'16,"0"50"46,0-1-46,0 1-16,0 25 31,49 123 0,-24-48 1,-25-101-32,25 26 31</inkml:trace>
  <inkml:trace contextRef="#ctx0" brushRef="#br0" timeOffset="418">6350 5556 0,'-25'-25'0,"25"1"31,25-1 0,25-25 0,24 25-15,-24 25 0,-26 0-1,1 25 1,-25 25-1,-25 24 1,1-49 0,24 0-1,-50 0 1,0 24 0,26-49-1,-1 25-15</inkml:trace>
  <inkml:trace contextRef="#ctx0" brushRef="#br0" timeOffset="817.25">6796 5407 0,'0'-24'0,"0"48"47,0 26-32,0 0 17,0-26-32,0 26 15,0 49 1,0-24 0,0-26-1,0 1 1</inkml:trace>
  <inkml:trace contextRef="#ctx0" brushRef="#br0" timeOffset="1311.59">6921 5457 0,'0'25'0,"-25"-25"15,25 25 1,-25-25 0,0 24-1,0 1 1,0 0-1,25 0 17,25-25 15,50 0-16,-50 25-16,24-1 1,26 1 0,-1 0-1,-49 0 1,0-25 0,-1 25-1</inkml:trace>
  <inkml:trace contextRef="#ctx0" brushRef="#br0" timeOffset="3769.95">6722 8111 0,'-25'0'0,"50"0"62,-25-25-46,25 25 0</inkml:trace>
  <inkml:trace contextRef="#ctx0" brushRef="#br0" timeOffset="4195.49">6623 9252 0,'25'0'16,"-1"-25"-1</inkml:trace>
  <inkml:trace contextRef="#ctx0" brushRef="#br0" timeOffset="4617.66">6970 10517 0,'-25'0'16,"25"-25"-1,25 25 17,0-24-17</inkml:trace>
  <inkml:trace contextRef="#ctx0" brushRef="#br0" timeOffset="5901.95">18479 8186 0,'0'24'15,"25"-24"17,25-49-1,0 49-31,49-75 31</inkml:trace>
  <inkml:trace contextRef="#ctx0" brushRef="#br0" timeOffset="6402.98">18554 9475 0,'0'-24'0,"0"-1"31,25 25-15,74-75 0</inkml:trace>
  <inkml:trace contextRef="#ctx0" brushRef="#br0" timeOffset="6810.87">19075 10393 0,'0'-25'31,"25"25"-31</inkml:trace>
  <inkml:trace contextRef="#ctx0" brushRef="#br0" timeOffset="15889.34">6648 11410 0,'24'0'79,"-24"25"-48,0 0-31,0 99 31,25-75-15,-25 1-16,0 0 15,25 24 1</inkml:trace>
  <inkml:trace contextRef="#ctx0" brushRef="#br0" timeOffset="16238.78">6648 11460 0,'0'-25'16,"0"0"15,24 0 0,1 1-15,25 24-1,-1-25 1,-24 50 0,0-1-1,-50 26 1,-24 0-1,-1-1 1,25 1 0</inkml:trace>
  <inkml:trace contextRef="#ctx0" brushRef="#br0" timeOffset="16541">6995 11261 0,'0'25'31,"0"0"-15,0 0-1,25 0-15,-25 24 16,0 50 0,25-24-1,-1 24 17,-24-74-17,0 0-15</inkml:trace>
  <inkml:trace contextRef="#ctx0" brushRef="#br0" timeOffset="16906.56">7218 11336 0,'-25'25'31,"1"-1"-31,-1 1 16,-25 50 15,25-51-15,1 26-1,24-25 1,24 0-1,26-25 1,24 0 0,26 24-1,-1-24 1,-50 25 0,-24-25-1</inkml:trace>
  <inkml:trace contextRef="#ctx0" brushRef="#br0" timeOffset="20391.93">5135 6548 0,'0'-24'0,"0"-1"47,0-25-16,-25 25-15,-25 1 15,-24 48-15,-25 26 0,49 0-1,-25 74 1,26 0-1,74 0 1,-25-25 0,24-49-16,26 74 15,0 74 1,-25 0 0,-1 50-1,-48-99 1,-26 75-1,-49-1 17,-1-50-17,1-24 1,50-99 0,-1-25-1,25-75 1,25-49-1,25 49 1,25-49 0,-1 74-1,1 50 1,-25 0 0,-1 99-1,1 49 1,0 26-1,0-1 17,0-49-17,24 74 1,1-49 0,24 0-1,-24-75 1,-25-74-16,0 74 15,24-25 1,-24-24 0,25-50-1,-1-25 1</inkml:trace>
  <inkml:trace contextRef="#ctx0" brushRef="#br0" timeOffset="21758.87">5060 12105 0,'0'-25'16,"0"0"-16,0 0 31,0 0-15,0 1-1,-25-26 16,-49 25-15,-25 25 0,24 50-1,1-1 1,49-24-16,0 50 16,0 24-1,50 50 1,0 0 15,0-50-15,24 74-1,1 26 1,-25 24 0,-50-49-1,0 74 1,-49 0-1,-25-25 1,-1-49 0,51-100-1,-26 1 1,26-75 0,24-50-1,25 0 1,50-24 15,-1 24-15,50 25-1,-24 75 1,-1 24 0,-24 75-1,-25 75 1,-1 24-1,-24-75 1,0 75 0,-24 0-1,48 0 1,-24-24 0,25-100-1,25 49 1,0-24 15,24-50-15,-24-49-1,49 24 1</inkml:trace>
  <inkml:trace contextRef="#ctx0" brushRef="#br0" timeOffset="22727.56">1984 7640 0,'-24'25'0,"24"-1"16,0 1-1,0 25 1,0-1-16,24 175 31,51 98 1,-1-123-1,-24-150-16,-1-49 17,1-25-17</inkml:trace>
  <inkml:trace contextRef="#ctx0" brushRef="#br0" timeOffset="24260.58">1984 8334 0,'-49'25'0,"98"-50"0,-98 75 16,24-50-16,25 25 15,-25-25 1,50 0 15,25-50-15,24-24-1,0 24 17,-24 25-32,24-49 15,26-25 1,-51 49 0,-49 25-1,0 50 1,-25 25-1,-24 24 1,-1 25 0,50-49-1,-25 49 1,25-49 0,25-50-1,25-50 16,-1 1-15,1-26 0,-25-24-1,-25 25 1,-25 24 0,25 75 15,0 24-16,0 26 1,0-26 0,0-24-16,25 0 15,24-50 1,1-24 0,0-26 15,-26-24-31,-24-25 15,0 0 17,-49 49-17,49 26 1,-25 49 0,25 25-1,0 49 1,0 0-1,0-24-15,25 24 16,0 1 0,-1-25-1,26-50 1,-25 0 0,25-75-1,-50 25 1,0 1-1,-25 24 17,-25 25-17,0 25 1,26 0 0,-1 24-1,25-24 1,25-50-1,24 0 1,1-49 0,0-25-1,-26 49 1,1 1 0,-50-1-1,1 75 32,-1 0-31,25-1-16,0 1 15,0 25 1,25-25 0,24-25-1,1-50 1,24 0-1,-24-24 1,-25 24 0,-25-24-1,-25 24 1,0 26 0,25 48-1,-25 26 16,25 49-31,25 0 32,0-24-17,-25-50 1</inkml:trace>
  <inkml:trace contextRef="#ctx0" brushRef="#br0" timeOffset="24660.6">3200 7491 0,'0'-25'46,"0"0"-30,25 25 0,-25-49-1,0 24-15,24-25 16,-24-24 0,0 24-1,0 26 1,25 73 15,-25 50-15,50 1-1,-50-51 1,25 1-16,-25-1 16,24 1-1</inkml:trace>
  <inkml:trace contextRef="#ctx0" brushRef="#br0" timeOffset="24912">3225 7764 0,'0'25'0,"0"-1"16,24-48 15,1 24-15,25-50-1,49-24 1,-25 24 0,1 0-1</inkml:trace>
  <inkml:trace contextRef="#ctx0" brushRef="#br0" timeOffset="26880.04">1637 13345 0,'0'-25'0,"-25"0"31,25 1-15,-25-26 31,50 25-16,0 174 0,0-99-31,-25 49 16,50 99-1,-26-24 1,1-50 0,0-75-1,0-24 1,-25-50 0,25-24-1,-25 24 16,-25-25-15,0 50 0,0 0-1,25-24 17,50-1-17,-1-50 1,26-24-1,-26 50 1,-24-1-16,25 0 16,-25 1-1,-50 49 1,25 25 0,-25 24 15,0 50-16,0 1 1,25-26 0,0-49-1,50-25 1,0-50 0,-26-24-1,1-25 1,0 24-1,-25 50-15,0-24 16,-25 24 0,25 50-1,0 0 1,0-1-16,25 26 16,-25 24-1,50-49 16,-26-50-15,26-24 0,-25-50-1,24-50 1,-24 0 0,-50 0-1,25 75 1,-49-1-1,24 100 1,25 49 0,0 26-1,25 24 1,24 0 0,26-25 15,-50-74-16,49-25 1,-24-75 0,-26 1-1,-48 0 1,24 24 0,-25 25-16,0 25 15,-25 0 1,26 75-1,-1-1 1,25-24 0,25-1-1,24-74 1,1-49 0,-1 0-1,1-51 16,-25-23-15,-25 48 0,-25 26-1,25 49 1,-25 50 0,25 49-1,25 75 1,0-25-1,0-24 1,24-26 0,-24-49-1</inkml:trace>
  <inkml:trace contextRef="#ctx0" brushRef="#br0" timeOffset="27662.45">3001 12923 0,'-24'0'31,"24"-25"-31,-25-49 47,99-25-16,-24 99-15,-25 25-1,-1-25 1,1 49-1,-25 75 1,0-25 0,-49 1-1,24-76 1,0 26 0,0-50-1,25-25 1,25 0-1,0 1 1,24 24 0,51 24-1,-26 1 1,0-25 15,-24 0-31</inkml:trace>
  <inkml:trace contextRef="#ctx0" brushRef="#br0" timeOffset="-180767.84">29021 2902 0,'-74'25'0,"0"0"16,49-25-1,-25 25 1,-74 74 15,199-50 0,148 1 1,-149-50-17,-49 25-15,0 0 16,-50 24 15,-74 1-15,-25 24-1,25-49 1,-50 25 0,124-26-16</inkml:trace>
  <inkml:trace contextRef="#ctx0" brushRef="#br0" timeOffset="-178901.26">29319 3125 0,'0'-24'0,"-25"24"32,1 24-17,-1-24 1,0 25-1,-49 25 1,24 24 0,50 1-1,25-51 1,49 1 0,50-74-1,0-51 1,-25-24-1,-49 25 1,-25-25 0,-25 25-1,-25 25 1,25 24 0,-25 50 15,25 25-16,-25 49 1,25 75 0,-24-75-1,24 50 1,0-24 0,0-76-1,24-24 1,1-74-1,25 0 1,24-26 0,-24 26-1,-1 74 1,-24 25 0,-25 49 15,25 1-16,-25-26 1,50 1 0,-1-50-1,26-50 1,-1 1 0,-49-1-1,0-24 1,-50 49-1,0 25 1,-49 49 0,49 1-1,-25 24 1,75-24 15,25-50-15,-1 0-1,50-50 1,1-24 0,-26 24-1,-24 1 1,-25 74 15,-25-1-15,-25 26-1,0 0 1,0-1 0,0-24-1,25-50 1,25 0 0,0 1-1,0-26 1,49-49-1,1 49 1,-1 25 0,-74 75 15,0 0-15,0-26-1,0 1 1,0-50-1,25 1 1,24-51 0,1 50-1,-25 1-15,0-1 16,24 25 15,1 0-15,-50 49-1,25-24 1,-1 0 0,1 0-1,50-50 1,24-25 0,-50 26-1,1-51 1,-25 26-1,-50 73 17,0-24-32,-24 50 15,-51 0 1,26 24 15,74-49-15,25-25-1,49-25 1,25 0 0,-24-24-1,-25 24 1,-50 0-16,24 25 16,1 25-1,-25 24 1,25 26-1,-25-26 1</inkml:trace>
  <inkml:trace contextRef="#ctx0" brushRef="#br0" timeOffset="-178600.67">31651 3150 0,'0'25'0,"-25"-25"0,-25 0 31,1 25-15,-125 0-1,25 24 1,50-24-16,-99 25 15,-150 24 1,-24 25 0,50 0-1,148-49 17,100-25-32,24 0 0</inkml:trace>
  <inkml:trace contextRef="#ctx0" brushRef="#br0" timeOffset="-178416.33">30907 3572 0</inkml:trace>
  <inkml:trace contextRef="#ctx0" brushRef="#br0" timeOffset="-178284.95">31105 3547 0,'0'0'0,"25"25"0</inkml:trace>
  <inkml:trace contextRef="#ctx0" brushRef="#br0" timeOffset="-169629.92">28699 5184 0,'124'0'16,"-124"-25"-16,25 25 15,49-24 1,-24 24 0,99-75 15,-124 50-15,-50 25-1,25 50 1,-25 24-1,25 75 1,0-50 15,0-49-31,0 74 16,0 0 0,-25 0-1,-25-74 1,1-25-1,-26-25 1,-24-25 0,74-25-1,50-49 1,25 24 0,74-49-1,0 0 1,0 25 15,-74 50-31,-1 24 31,-49 50-15,-25 24 0,-24 26-1,49-26 1,0 26-1,49-51 1,26-24 0,-26-24-1,26-26 1,-50-24 0,-25 24-1,-25 0 1,-25 26-1,-24 24 1,-1 24 15,26 26-15,24-25 0,50 0-1,49-50 1,25 0-1,25-25 1,-74 26 0,24-26-1,-49 25 1,0 25 0,-25 25-1,-25 25 1,25-1-1,0 1 17,25-1-17,0-49-15</inkml:trace>
  <inkml:trace contextRef="#ctx0" brushRef="#br0" timeOffset="-169396.08">29840 4961 0,'-50'-25'0,"26"25"0,-1 0 15,0 0 1,0 0 0,25 25-1,0-25 1,25-25 15,0 25-31,0-25 16</inkml:trace>
  <inkml:trace contextRef="#ctx0" brushRef="#br0" timeOffset="-168829.54">29914 5259 0,'25'-25'31,"-25"0"-15,25-25 15,0 26-31,24-1 31,-24 25-15,0 25 0,-25-1-16,0 1 15,0 50 1,-25-1-1,0-49 1,25 0 0,-24-50-1,48-25 1,26-49 0,0 25-1,49-26 1,-25 51-1,-24 49 17,0 49-17,-50 1 1,0 49 0,0-24-1</inkml:trace>
  <inkml:trace contextRef="#ctx0" brushRef="#br0" timeOffset="-166728.65">30857 4862 0,'-25'25'31,"0"-1"-31,1 1 31,-51 50-15,26-1 0,-1 0-1,50-24 1,25-25-16,0 0 15,49-25 1,0 0 0,1-50-1,-50 25-15,24-24 16,1-51 0,-25 1-1,-50 25 16,0 49-15,0 25-16,-24 0 16,-51 50-1,1 24 1,50 25 0,49-49-1,49-1 1,26-24-1,24-50 1,-25-24 0,-24 24-16,-1-25 15,1-49 1,-25 50 0,-25-1-1,0 100 16,0-1-15,0 26 15,0-51-15,25 1 0,49-25-1,1-49 1,-26 24-1,-49 0-15,50-49 16,-1 24 0,-49 0-1,0 50 1,0 25 0,-24 25-1,-1-1 1,25 1-1,25-25 17,-1-25-17,51-25 1,-1-25 0,-24-24-1,-25-1 1,-25 51-16,24-1 15,-48 0 1,-1 25 0,-25 74-1,25-24 1,-24 25 0,49-26-1,25 1 1,24-50 15,1-25-15,24-49-1,-24-26 1,-1 26 0,-49 24-1,-24 25 1,-1 1-1,50 48 17,-1-24-17,51 25 1,-26 0 0,-49 25-1,25-26-15,-50 51 31,25-25-15,-24 24 0,24-24-1,24-50 1,26-25 0,49-50-1,0 1 1,-24-25-1,-50 24 1,-25 50 0,-25 25-1,0 75 1,-25-1 0,26-24-1,24 0 1,24-26 15,76-48-15,-51-26-1,51-25 1,-51 1 0,1 0-1,-25 49 1,-25 50-1,0 24 1,-25 75 0,0 0-1,0-49 1,25-26-16,-25 26 16,1 24-1,-1 0 1,-50-49 15,26-25-15,-51-1-1,26-24 1,49-49 0,50-26-1,74-73 1,50-1-1,25 0 1,-25 25 0,-75 74-1,-24 25 1,-26 25 0</inkml:trace>
  <inkml:trace contextRef="#ctx0" brushRef="#br0" timeOffset="-166228.96">32866 5507 0,'0'24'0,"-25"-24"31,1-24-15,-26 24 15,-24 0-15,24 0-16,-74-25 15,-124 50 1,-50-1 0,-24 26-1,123 0 1,-98 24-1,24 0 1,50 26 0,74-51-1,25 26 1,99-75 0</inkml:trace>
  <inkml:trace contextRef="#ctx0" brushRef="#br0" timeOffset="-166026.58">31428 5904 0,'0'24'0</inkml:trace>
  <inkml:trace contextRef="#ctx0" brushRef="#br0" timeOffset="-165858.06">31800 5879 0,'74'-25'0,"-49"25"15</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9T15:02:07.669"/>
    </inkml:context>
    <inkml:brush xml:id="br0">
      <inkml:brushProperty name="width" value="0.05292" units="cm"/>
      <inkml:brushProperty name="height" value="0.05292" units="cm"/>
      <inkml:brushProperty name="color" value="#00B050"/>
    </inkml:brush>
  </inkml:definitions>
  <inkml:trace contextRef="#ctx0" brushRef="#br0">7466 8508 0,'0'-25'0,"0"50"16,-25-25 0,25 25-1,0 124 16,-24 74 1,24-74-1</inkml:trace>
  <inkml:trace contextRef="#ctx0" brushRef="#br0" timeOffset="334.18">7317 8682 0,'0'-75'16,"0"50"-1,25 25 1,0-49-1,25 24 1,24 0 0,-24 25-1,-26 25-15,1 0 16,-25 24 0,-25 26 15,-24-1-16,-1-24 1,-24-1 0,74-24-16</inkml:trace>
  <inkml:trace contextRef="#ctx0" brushRef="#br0" timeOffset="667.15">7813 8483 0,'0'25'31,"0"0"-16,0 0 1,0 24 0,0 26-1,0-51-15,0 26 16,-24 49 0,24-24-1,0-26 1</inkml:trace>
  <inkml:trace contextRef="#ctx0" brushRef="#br0" timeOffset="1084.77">7962 8533 0,'25'0'0,"-50"0"32,25 25-32,-25-1 31,1 1-31,-26 0 16,0 49-1,26-49 1,-1 0-1,25 0 1,25 0 0,-1-25-1,51 24 1,-1 1 15,1 25-15,-1-25-1,-49-1 1,0 1 0</inkml:trace>
  <inkml:trace contextRef="#ctx0" brushRef="#br0" timeOffset="2386.23">14163 8533 0,'0'25'62,"0"-1"-46,0 51-1,25 98 17,-25-73-17,0-51 1,0-24-1,0-50 1,0 0 0,0-49-1,0-50 1,0 50 0,25-26 15,0 1-16,24 25 1,1 49 0,-50 0-16,50 25 15,-1-25 1,-24 25 0</inkml:trace>
  <inkml:trace contextRef="#ctx0" brushRef="#br0" timeOffset="2685.82">14114 8731 0,'0'25'0,"25"-25"47,-25-25-47,24 25 15,26-25 1,49-24 0,-49 24-1,-25 0-15,24 0 16,-24 25-1,0 0 1</inkml:trace>
  <inkml:trace contextRef="#ctx0" brushRef="#br0" timeOffset="2985.81">14684 8434 0,'0'24'47,"0"1"-31,0 0-16,0 74 15,0-49 1,0-1-16,-24 1 16,24 24-1,0-24 1</inkml:trace>
  <inkml:trace contextRef="#ctx0" brushRef="#br0" timeOffset="3419.47">14908 8458 0,'24'-24'0,"-24"48"31,-24 1 0,-1-25-31,-25 50 16,-24 24 15,24-49-31,25 0 16,1 0-1,24-1 1,24 1-1,1-25 1,0 25-16,25-25 16,49 0-1,0 0 1,-25 0 0,-49-25-1,0 25 1</inkml:trace>
  <inkml:trace contextRef="#ctx0" brushRef="#br0" timeOffset="9254.92">14064 10071 0,'-25'-25'63,"1"25"-48,-26 0 1,0 0 0,1 0-1,-50 25 1,-1 0 0,-24 24-1,50 1 1,49-25-16,-74 49 15,-25 50 1,-25 25 0,25 24 15,50-49-15,-26 75-1,1-1 1,0 26-1,49-1 1,26-74 0,-26 49-1,75 25 1,0-24 0,-1-50-1,26 49 1,0 25-1,24-24 1,-24-75 15,-26-75-31,26 75 16,49 50 0,0-25-1,1 0 1,-1-75-1,25 25 1,25 0 0,0-49-1,-1-25 1,-24 0 0,50-25-1,24-50 1,-24 0-1,-50-24 17,75-25-32,-26-50 31,1 0-15,-25 0-1,-75 25 1,25-49-1,-24-26 1,-26 1 0,-24 74-1,-25 49-15,25-73 16,-25-76 0,0 1-1,-25 25 1,25 49-1,-49-50 1,-26 1 15,26 0-15,-1 73 0,25 76-16,-25-75 15,-24-50 1,0 25-1,-1 1 1,26 73 0,-51-49-1,26 25 1,-25 25 0,24 24-1,51 50-15,-51-50 16,1 1-1,-25 24 1,24-25 15,25 50-15,-24 0 0,24 0-16</inkml:trace>
  <inkml:trace contextRef="#ctx0" brushRef="#br0" timeOffset="10688.57">14064 15230 0,'0'-25'0,"0"50"62,25 0-46,-25 24 0,0 1-16,25 74 15,24 99 1,1 25 0,-25-24-1,-25-100 1,25 0-1,-25-75 1</inkml:trace>
  <inkml:trace contextRef="#ctx0" brushRef="#br0" timeOffset="11255.44">14015 15056 0,'0'25'62,"-25"-25"-62,25 25 0,-25 49 31,0-49-31,25 0 16,-25 49 0,1 1-1,-1-25 1,50-100 15,-1-25-15,1-24-1,0 50 1,0 24-16,0-25 16,-1 25-1,26 50 1,0 0 15,-1 0-31,1 24 31,-1-24-15,1-50 0</inkml:trace>
  <inkml:trace contextRef="#ctx0" brushRef="#br0" timeOffset="12973.28">15131 15949 0,'0'-49'0,"0"-1"31,-25 25-15,50 75 15,-25-25-31,74 223 31,-49-75-15,25 26 15,-50-75-15,0 0-1,0-25 1,0-74 0,0-50-1,0-24 1,0-100-1,-25-25 1,25 0 0,0 75-1,0 50-15,25-26 16,24 26 0,1 49-1,0 49 16,-50 1-31,24 49 32,-48-25-17,-26-24 1,0-50 0,25 0-1,1-50 1,-1 1-1,25 24 1,25 25 0,-1 25-1,26 24 1,0-24 0,-1 0-1,-24-25 1,50-25-1,-26-24 17,-24-51-17,-25 51 1,25-26 0,-50 1-1,0 74 16,0 25-15,25 0-16,25-1 31,0 1-15,25-25 0,-1 25-1,-24 0 1,0 24-1,-25 1 17,0-25-32,25 0 15,-1-1 1,1 1 0,25-25-1,-25-25 1,24-49-1,-24 24 1,0-24 0,-25 24-1,0 26 1,0 73 15,0 1-15,0-25-1,0 24-15,25 1 32,24-25-17</inkml:trace>
  <inkml:trace contextRef="#ctx0" brushRef="#br0" timeOffset="13117.04">15900 15701 0,'-25'0'31</inkml:trace>
  <inkml:trace contextRef="#ctx0" brushRef="#br0" timeOffset="13892.06">16197 16272 0,'0'-25'16,"0"0"15,0-24-15,0-26-1,25 26 1,0 24 0,0 50-1,0-1 1,-1 51-1,-24-26 17,0-24-32,0 0 15,0 0 1,0-25 0,-24-25-1,24-25 1,24-24-1,-24 0 1,50 24 0,-25 50-1,0 0 1,-25 50 0,25-1-1,-25 26 1,0-51-1,-25-24 17,25-74-1,25 24-15,-25 26-16,24-26 15,26-24 1,0 49-1,-1 50 1,-24-1 0,0 51-1,0-1 1,-25-24 0,0-25-1</inkml:trace>
  <inkml:trace contextRef="#ctx0" brushRef="#br0" timeOffset="15025.78">16892 16049 0,'0'-50'0,"25"25"16,-25 0 0,25 1-1,-25-1 1,-25 25-1,0 25 1,-25 49 0,26 0-1,-1 1 1,25-26 0,25-24-1,24-50 1,26-24 15,-51-26-15,1 1-1,-25 24 1,0 1 0,0 74 15,0 24-16,25 26 1,-25-26 0,50-24-1,-26-25 1,1-50 0,0 1-1,0-50 1,-25 49-1,0 0 17,0 26-17,25 24 1,-1 24 0,1 26-1,0 0 1,-25-1-1,0 1 1,0-25 0,25-25-1,-25-25 1,49-25 0,-49 1-1,25 49-15,-25-50 31,25 50-15,-25 25 0,0 24-1,0-24 1,0 25 0,50-25-1,-26-25 1,26-50-1,-25 0 1,0-24 0,0 0-1,-25 49 1,0 74 15,0 51-15,0 73-1,0-24 17,-25-50-17,25-49-15,-25 49 16,-25 0 0,-24-24-1,49-50 1</inkml:trace>
  <inkml:trace contextRef="#ctx0" brushRef="#br0" timeOffset="15491.84">18182 15553 0,'0'-25'0,"0"50"31,0-1-15,25 249 31,-25-124-32,0-50 1,0-49-16</inkml:trace>
  <inkml:trace contextRef="#ctx0" brushRef="#br0" timeOffset="16742.12">18430 15677 0,'25'-50'0,"-50"50"47,0 25-32,0 0 1,0 24-16,-49 1 31,24 24-15,26-74-1,-1 25-15,50-25 32,-1 0-17,1 25 1,0-25-16,0 25 15,49 24 1,1 1 0,-1-50-1,-24-25 1,-25 0-16,-1 0 16,1-49-1,-25 0 1,-25 24 15,1 50-15,-1 25-1,0 24 1,25 26 0,25-26-1,0-24 1,24-25-1,26-49 1,-26-26 0,-49 50-1,25-24 1,-25 24 0,-25 50 15,25 0-16,25 24 1,0 1 0,0-50-1,24-25 1,-24 0 0,25-49-1,-26 24 1,-24 25-1,0 50 1,25 0 0,0 99-1,-25 0 1,0 25 0,0-50 15,0-49-16,0-1 1,-25-74 0,0 1-1,25-1-15,0-25 16,25-49 0,25-50-1,24 25 1,-49 50-1,25-25 1,-26 49 0,1 50-1,-25 25 1,25 24 0,0 26-1,24-1 16,-24 1-15,-25-51 0,-25 26-1,1 0 1,-26-50 0</inkml:trace>
  <inkml:trace contextRef="#ctx0" brushRef="#br0" timeOffset="17794.16">20265 15776 0,'-24'0'0,"24"25"16,-50-1 0,50 1-1,-25 0 1,0 0-16,25 24 31,50 1 0,-25-75-31,124-49 32,-100-100-1,-74 125-16,1 24-15,-26 0 16,-24 25 0,24 50-1,0-1 1,50 1 0,50-25 15,24-25-16,26-50 1,-51 25 0,-24 0-16,0-24 15,0-26 1,-1 51 0,-24 73 15,25 1-31,-25 49 15,50 99 1,-50 1 0,0-50-1,-25 99 17,-25-174-32,1 1 31,-1-75-16,1-50 1,49-74 0,24-25-1,51 0 1,-26 50 0,51-25-1,-26 50 1,-49 49-1</inkml:trace>
  <inkml:trace contextRef="#ctx0" brushRef="#br0" timeOffset="19325.91">21208 15429 0,'25'-75'16,"-50"75"31,25 25-47,-25-25 15,25 50 1,-49 74 0,49 0-1,-25 0 1,25-50-1,0-49-15,0 24 16,-25-49 0,0-24 15,50-1-15,0-25-1,24 1 16,51-26-15,-51 26 0,-24 24-16,25-25 15,24 1 1,-74 24 0,-25 50-1,-24-1 1,-1 51-1,25-1 1,0-24 0,50-25-1,0-25 1,25-25 0,-1-50 15,1 26-16,-25 24 1,-25 0 0,0 50-1,24 49 1,1-24 0,0-25-1,25-25 1,-1-50-1,26-49 1,-50 25 0,24-75-1,-24 49 1,-25 26 0,-25 124 30,25-26-46,0 76 16,-25 24 0,25 0-1,25-50 1,0-24 0,25-75-1,-1-49 1,-24-1-1,-25 1 1,-25-1 0,0 51-1,1 48 1,-1 1 0,0 25 15,50-1-16,24 1 1,26-75 0,-26 0-1,26-49 1,-50-25 0,-1-1-1,-24 51 1,0-1-1,-24 50 1,-1 75 0,25 24-1,0-25 1,25 1 0,-1-50 15,26-50-16,-25-25 1,0-24 0,-1-26-1,-24 51 1,-24 74 15,24 24-31,0 1 16,0 49-1,0-24 1</inkml:trace>
  <inkml:trace contextRef="#ctx0" brushRef="#br0" timeOffset="19743.09">22473 15255 0,'-25'49'0,"25"-24"16,0 0 15,0-50-16,25 0 1,0 25-16,0-49 16,24-26-1,-24 26 1,0 24 15,-25 50-15,-25 24-1,0 75 1,-24 1 0,24-26-1,0 0 1,25-49-16</inkml:trace>
  <inkml:trace contextRef="#ctx0" brushRef="#br0" timeOffset="19994.12">22250 15825 0,'-25'75'16,"25"-50"0,0-1 15,74-24-16,-24 0 1,0 0-16,49-24 16,74-26-1,1 25 1,-124 25 0</inkml:trace>
  <inkml:trace contextRef="#ctx0" brushRef="#br0" timeOffset="20477.14">22820 16594 0,'0'-49'0,"-24"24"31,-26 0-15,-99 0-1,25 1 1,25 24-16,-124 0 16,-174 24-1,-99 1 1,-50 25 15,174-1-15,-149 51-1,74-1 1,125 0 0,173-25-1,75-24 1</inkml:trace>
  <inkml:trace contextRef="#ctx0" brushRef="#br0" timeOffset="20671.09">20414 16917 0,'25'0'15</inkml:trace>
  <inkml:trace contextRef="#ctx0" brushRef="#br0" timeOffset="20798.41">20513 16842 0,'50'-24'0,"-25"24"15</inkml:trace>
  <inkml:trace contextRef="#ctx0" brushRef="#br0" timeOffset="83587.73">14734 10864 0,'-50'-24'0,"26"24"16,-1 0 0,25-25-16,-25 25 31</inkml:trace>
  <inkml:trace contextRef="#ctx0" brushRef="#br0" timeOffset="83924.08">14387 10988 0,'0'-24'78,"0"-1"-63,25 0 17,-25 0-17,24 50 1,1 25-1,0 24 1,25 0 0,-26-24-1,1-50-15,25 0 16,74-74 0,49-100-1,1 0 1,-124 100-1</inkml:trace>
  <inkml:trace contextRef="#ctx0" brushRef="#br0" timeOffset="84338.05">14784 12278 0,'0'25'31,"0"0"-15,24 49 15,1-49-15,0 0 0,74-25-1,25-99 1,50-75-1,-50 50 1,50-99 0</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9T15:14:23.204"/>
    </inkml:context>
    <inkml:brush xml:id="br0">
      <inkml:brushProperty name="width" value="0.05292" units="cm"/>
      <inkml:brushProperty name="height" value="0.05292" units="cm"/>
      <inkml:brushProperty name="color" value="#FF0000"/>
    </inkml:brush>
  </inkml:definitions>
  <inkml:trace contextRef="#ctx0" brushRef="#br0">23688 10145 0,'25'-49'0,"0"49"16,-25-25 0,0 0-1,0 0 1,-50 0 0,26 25-1,-51 25 16,-74 74 1,174 1-1,174-51 0,-125-24-15,-24-25-16,-1 25 15,-24 24 1,-75-24 0,-49 25-1,25-25 1,-25-1 0,-1 1-1</inkml:trace>
  <inkml:trace contextRef="#ctx0" brushRef="#br0" timeOffset="1600.58">24160 10145 0,'0'-25'0,"0"1"0,-25 24 16,0 0 0,-49 24 15,24 26-15,25 24 15,1-24-16,24-25-15,24 24 16,26 1 0,24-25-1,26-25 1,-26-50 0,0-49-1,-24-25 1,-25 0-1,-25 25 1,-25 24 0,0 26-1,25 73 1,0 26 15,-25 24-15,25 75-1,25-25 1,-25 0 0,0-74-1,25-25 1,0-50 0,0-25-1,24-49 1,-24 50-1,0 24 1,-25 25 0,25 25-1,-1-1 1,1 51 15,25-50-31,-1-25 31,26-25-15,-50 0 0,-1-49-1,1 24 1,-50 0 0,1 50-1,-1 25 1,-25 25-1,25-1 1,25 26 0,25-50-1,25-1 1,-1-24 0,26-49 15,-50-1-16,0 1 1,-1-26 0,1 50-1,0 50 17,-25 25-17,25-1 1,-25 1-1,0-25 1,0 0-16,0-50 47,0 0-47,25-25 16,-1 1 15,-24 24-31,50-25 15,-25 26 1,24 24 0,-24 24-1,0 26 1,-25 24 0,25-24-1,-25-25 1,0-50 15,0-25-15,0-24-1,25 24 1,-1 26 0,1-26-1,50 25 1,-26 25-1,26 25 1,-51 49 0,-24-24-1,25 24 1,-25-24 0</inkml:trace>
  <inkml:trace contextRef="#ctx0" brushRef="#br0" timeOffset="2117.87">25946 10046 0,'0'-25'16,"0"0"0,-25 25 15,0 0-16,0 25 1,-49 0 0,24 49-1,1-24 1,49 0 0,24-1-1,1-49 1,50 0-1,-1-49 1,-24-1 0,-25 0-1,-1-24 1,-24 49 15,0 25-15,0 75 15,-24-1-15,48-24-1,-24-26-15,25 1 16,25 25 0,-1-75-1</inkml:trace>
  <inkml:trace contextRef="#ctx0" brushRef="#br0" timeOffset="3399.92">23837 10641 0,'25'0'93,"25"0"-77,-25 0 0,-1 0-16,26 0 15,24-25 1,50 25-1,50-24 1,-25 24 0,-25-25-1,25 25 1,0-25 0,-1 0-1,-24 0 1,-24 1-1,24-1 1,-25 0 0,25 0-1,-50 0 1,1 1 15,24 24-15,-25-25-1,-24 25 1,-25-25 0,0 25-1,-1 0 17</inkml:trace>
  <inkml:trace contextRef="#ctx0" brushRef="#br0" timeOffset="4835.03">25102 10542 0,'-24'0'0,"24"25"32,0 0-1,0 24-15,24 125 30,-24-125-30,0-24-16,0 25 16,0-1-1,0-24 1</inkml:trace>
  <inkml:trace contextRef="#ctx0" brushRef="#br0" timeOffset="5251.31">24829 11013 0,'0'-25'0,"-24"25"15,24-24 17,24 24-17,1 0 1,0 0-1,0 0 1,0 24-16,24 1 16,26 25-1,-26-1 17,1 1-17,-25-25 1</inkml:trace>
  <inkml:trace contextRef="#ctx0" brushRef="#br0" timeOffset="5568.31">25425 10864 0,'-25'25'32,"0"0"-17,0 0 17,1 0-17,-1-1-15,0 1 16,0 25-1,-24-1 1,24-24 0,25 0-1</inkml:trace>
  <inkml:trace contextRef="#ctx0" brushRef="#br0" timeOffset="6602.57">24309 11609 0,'0'24'78,"24"1"-63,-24 0-15,0 49 16,0 50 0,0-49-1,25-26 1,-25 51 0,25-1-1,0-25 1,24-24-1,-24-25 1,25-25 0,24 0-1,-24-50 1,-1 25 0,-49 1-1</inkml:trace>
  <inkml:trace contextRef="#ctx0" brushRef="#br0" timeOffset="6919.22">24284 12080 0,'0'25'0,"25"-25"47,-25-25-47,24 25 16,26 0 0,24-50-1,1 25 1,-26 25-1,-24 0 1</inkml:trace>
  <inkml:trace contextRef="#ctx0" brushRef="#br0" timeOffset="8736.32">24978 12055 0,'0'-25'31,"-24"25"-31,-1 0 16,-25 0 0,25 0-1,0 25 17,1-25-32,-1 25 15,0 24 1,0 1-1,25-25 1,25 25 0,0-50-1,0 0 1,24 0 0,-24-25-1,0-50 1,0 26-1,0-1 1,-25 25 15,0 0-15,-25 1 0,25 48-1,0 26 1,0-25-1,25 24 1,-1 1 0,1-25-1,0-25 1,0-25 0,24 0-1,-24-49 1,-25-25-1,0 49 1,0-49 0,0 49 15,0 25-15,-25 50 15,25 25-16,0 49 1,0-49 0,0-26-16,25 76 15,0-51 1,0 1 0,24-25-1,1-50 1,0 0-1,-26-25 1,-24-24 0,0 24 15,0 1-15,-49 24-1,-1 0 1,-24 25-1,24 25 1,25 0 0,1 24-1,24-24 1,24-25 0,26 0-1,0 0 1,49-49-1,-50-1 1,26-24 15,-50 24-15,-25 0 0,0-24-1,0 49 1,-25 0-1,0 50 1,0 0 0,0 49-1,25 1 1,0-1 0,0 1-1,50-1 1,0-49-1,-1 0 1,26-25 15,-1-50-15,-24 0 0,-26-24-1,1 49 1,-50-24-1,1 24 1,-1 25 0,0 25-1,0-1-15,0 1 16,25 50 0,0-1-1,25-24 1,0-26-1,25 1 1,-1-25 15,1 0-15,-25-25 0,-1 1-1</inkml:trace>
  <inkml:trace contextRef="#ctx0" brushRef="#br0" timeOffset="9927.58">24160 12576 0,'0'-25'0,"25"25"31,49-25 16,-49 25-47,24-24 15,51-1 1,48 0 0,-24 25-1,-24-25 1,49 0-1,-25 25 1,0-24 15,-50 24-15,25-25 0,0 25-1,-24-25 1,-1 25-1,-49-25-15,25 25 16,49 0 0,-25 0-1,1-25 1,-26 25 0,-24 0-1,0 0 1</inkml:trace>
  <inkml:trace contextRef="#ctx0" brushRef="#br0" timeOffset="12081.62">25375 12502 0,'0'-25'32,"25"25"-1,0 0 0,-25-25 344,0 50-344,-25-25-31,25 25 16,0-1 0,0 1-1,25 99 1,-25-74-16,25 74 31,-1 49 0,-24-73 1</inkml:trace>
  <inkml:trace contextRef="#ctx0" brushRef="#br0" timeOffset="12505.05">25202 12998 0,'0'-25'16,"-25"25"15,50 0 0,-1 0-15,26 0-1,-25 25 1,49-1 15,-24 26-15,-25-25 0,-1 0-1,-24-1 1,25-24-1</inkml:trace>
  <inkml:trace contextRef="#ctx0" brushRef="#br0" timeOffset="12879.32">25673 12923 0,'-25'0'63,"0"25"-32,25 0-16,-49 24 1,24-49-16,0 25 16,0 25-1,0-1 1,25-24 0,0 0-1</inkml:trace>
  <inkml:trace contextRef="#ctx0" brushRef="#br0" timeOffset="14189.14">24482 13816 0,'-25'-25'0,"50"25"62,-25 25-30,25 0-17,0 0-15,0 0 16,24 49 0,1 0-1,-25-24 1,-25-25-1,24 0 1,-24-50 0,25-25-1,-25 1 1,25-26 0,-25 1-1,25 24 16,-25 25-15,0 1 0,0-1-1</inkml:trace>
  <inkml:trace contextRef="#ctx0" brushRef="#br0" timeOffset="16374">25078 13891 0,'0'-25'31,"-25"0"16,0 25-32,25 25-15,-25-25 16,-24 25 0,24 24-1,0 1 1,25-25-1,0-1-15,0 1 16,25 0 0,0 0-1,24-50 1,-24 0 0,25-24-1,-50-1 1,24-24 15,-24 24-15,0 25-1,0 50 17,0 0-17,0 24 1,0-24-16,0 0 15,0 25 1,50-26 0,-25-24-1,0-24 1,24-1 0,-24-50-1,0 1 16,-25 24-15,0-49 0,-25 50-1,0-1 1,0 75 15,25 0-15,0 49-1,25 0 1,-25 1 0,0-50-16,25 24 15,25 1 1,-26-25 0,26-25-1,-25-25 16,0 0-15,-1-25 0,-24 1-1,0-1 1,0 1 0,-24 24-1,24 50 16,0-1-15,0 26 0,0 0-1,24-26 1,-24 1 0,0 0-16,25-25 31,0-25 0,25 0-15,-26-24-1,-24 24-15,25 0 16,-25-49 0,0 49-1,0-25 1,0 75 31,-25 0-32,25 0-15,0 0 16,25 24 0,-25 26-1,25-51 16,0 1-15,0-25-16,-1 0 16,1 0-1,25-49 1,-25-1 0,-25 0-1,24-24 1,-24 24-1,0 1 1,-24 49 0,-1 25 15,0 24-15,0 1-1,25-1 1,0-24-1,0 0 1,50 0 0,-1 0-1,1-25 1,-25-25 0,25-25-1,-26 1 1,1-1-1,-25 0 1,0 1 0,0 24-1,0 50 32,25 0-31,0-1-1,24 1 17,-49 0-17,25 0-15,-25 0 16,25-1 0,-25 26-1,0-25 1,-25 0-1,0-1 1,1-24 0,-26 25-1,0-25 1,26-25 0,-1 25-1,0 0 1</inkml:trace>
  <inkml:trace contextRef="#ctx0" brushRef="#br0" timeOffset="18089.14">25797 14114 0,'0'-25'94,"0"50"-78,0 0 30,0 49-14,0-49-32,0 124 31,25 49 0,-25-148-15,0-1-1,0-24 1,0-50 15</inkml:trace>
  <inkml:trace contextRef="#ctx0" brushRef="#br0" timeOffset="18508.34">25598 14610 0,'-24'0'47,"48"0"-31,1 0 15,50 50 0,-51-26-15,26 1-1,-25 0 1,-25 0-16,25 0 16,-1-25-1</inkml:trace>
  <inkml:trace contextRef="#ctx0" brushRef="#br0" timeOffset="18806.47">26020 14536 0,'0'24'15,"-25"-24"1,25 25 0,-24 25-1,-1-25 1,0 24-1,0 1 1,25-25 0</inkml:trace>
  <inkml:trace contextRef="#ctx0" brushRef="#br0" timeOffset="19691.02">25400 15230 0,'0'25'16,"0"0"15,0-1-15,0 1-16,25 124 47,-25-50-32,25-49 1,-25-25-16,0 24 16,0-24-1</inkml:trace>
  <inkml:trace contextRef="#ctx0" brushRef="#br0" timeOffset="20458.8">25350 15354 0,'-24'0'15,"24"-25"63,24 25-62,26-25 0,-25 1-1,49 24 1,-24-25-1,-1 25 1,-24 25 0,0-1-1,0 1 1,-50 0 0,25 0-1,0 0 1,-50 0-1,26-1 17,48-24 15,1 0-32,0-24 1,0 48-16,0-24 15,-1 25 1,1 0 0,-25 25-1,0-26 1,-25 26 15,1 0-15,-26-26-1,0 1 1,26-25 0,-1 0-1,0-25 1,0 25 0</inkml:trace>
  <inkml:trace contextRef="#ctx0" brushRef="#br0" timeOffset="22043.58">25598 15329 0,'-24'0'15,"24"25"1,-25-25 0,0 50-1,25-25 17,50-50 14,-1-25-14,-49 25-17,-25 25 1,1 25 0,-26 0-1,50 0-15,-25 24 16,0 1-1,25-25 1,50-25 0,-25 0-1,49-25 1,-24-25 0,-50 26 15,-25 24-16,0 0-15,0 24 16,-24 26 0,-1 0-1,50 24 1,0-49 0,50 0-1,-1-50 1,1-50-1,-25 1 1,-25 24 0,-50 1-1,-24-1 17,-1 75-17,26 25 1,-1 24-1,50 25 1,25-24 0,25-51-1,-1-48 1,1-26 0,-1-24-1,-49-1 1,0 26-1,-49 24 1,-1 50 0,1 49-1,24 25 17,25-49-17,25 24 1,49-74-1,0-25 1,-24-24 0,0-50-1,-50 24 1,-50 26 0,0 49-1,1 24 1,-1 26-1,50 0 1</inkml:trace>
  <inkml:trace contextRef="#ctx0" brushRef="#br0" timeOffset="23009.6">25995 15255 0,'-24'0'0,"24"-25"16,-25 50 31,25 0-31,0 49-1,0-49 1,0 25-1,0 74 17,25-75-17,-25-74 32,0 1-31,0-26-1,0 0 1,-25 1 0,25-1-1,0 25 17,0 0-17,0 1-15,0-1 16,0 0-1,0 0 1,0 0 0,25 1-1,24-1 1,1 25 0,-1 0-1,1 25 1,-25 24 15,0 1-15,-25-25-1,0-1 1,0 1 0,0 25-1,-25 0 1,0-1-1,0 1 1,-24-25 0,-1 24-1,0-49 1,26 25 0,-26-25-1,25 0 1</inkml:trace>
  <inkml:trace contextRef="#ctx0" brushRef="#br0" timeOffset="23959.36">26318 15156 0,'-25'0'0,"25"24"32,0 1-1,0 25-16,0-25-15,0 24 16,0 26 0,0-26-1,0 1 17,0-25-1,0-50-16,0 0 1,0-24 0,0 24-16,0-25 15,0-24 1,25-1 0,0 50-1,-25 1 1,24 24-1,-24 24 1,0 26 0,25 24 15,-25-49-15,0 25-1,0-25 1,0 0-1,0-1 1,0-48 0,0-1-1,0-25 1,25-24 0,0 24-1,0-24 1,-1 24-1,1 25 1,0 50 15,0 0-15,0 24 15,-25 1-15,0-25-16,24 24 15,-24-24-15,0 25 16,0 0 0,0-26-1,0 1 1</inkml:trace>
  <inkml:trace contextRef="#ctx0" brushRef="#br0" timeOffset="24502.94">26764 15056 0,'0'25'63,"0"25"-32,0-25-15,0-1-16,0 26 15,0 0 1,0-26-16,0 1 15,0 50 1,0-50 0,25-1 15,0-24-15,0 25-1,-1-50 1,26 25-1,0-24 1,-26 24 0,26-25-1,-25 0 1,0 25 0</inkml:trace>
  <inkml:trace contextRef="#ctx0" brushRef="#br0" timeOffset="26244.7">26243 11857 0,'0'-25'0,"25"25"32,0 0-17,25 0 1,74-25 15,49-25 16,-49 50-16,-25-24-15,1 24-1,-1-25 1,-74 25 0,0 0-16,-1-25 15,1 25 1,0 0 0,0 0-1</inkml:trace>
  <inkml:trace contextRef="#ctx0" brushRef="#br0" timeOffset="27011.99">26417 11658 0,'0'25'94,"-25"-25"-78,0 50-1,-24-1 1,24 1-1,0-50-15,0 49 16,-24-24 0,24-25 15,0 0-15,25 25-1,25-25 16,0 0 1,0 0-32,-1 0 15,51 0 1,-1 0 0,1 25-1,-51-25 1,1 0-1</inkml:trace>
  <inkml:trace contextRef="#ctx0" brushRef="#br0" timeOffset="27810.88">27508 11534 0,'0'-25'31,"0"1"16,0 48 0,0 76-16,0-51-15,0 26 0,0-26-1,0 1 1,0-25-1,25-25 1,-25 24 0</inkml:trace>
  <inkml:trace contextRef="#ctx0" brushRef="#br0" timeOffset="28527.86">27484 11460 0,'24'0'109,"1"0"-93,0 0 0,25 0-1,24 25 1,-24-1-1,-26 1 1,1 25 15,-25-1-15,0 1 0,0-25-1,-25 0-15,25-1 16,-49 26-1,24-25 1,-25-25 0,26 25-1,-1-25 1,-25 0 0,25 0-1,25-25 16</inkml:trace>
  <inkml:trace contextRef="#ctx0" brushRef="#br0" timeOffset="29149.97">27880 11460 0,'0'25'62,"0"-1"-46,0 26 15,0-25-31,0 0 16,25 24-1,-25 26 1,0-26 0,25 1-1,-25-25 16</inkml:trace>
  <inkml:trace contextRef="#ctx0" brushRef="#br0" timeOffset="29791.79">27905 11460 0,'0'-25'31,"25"25"1,0 0-1,0 0-31,24 0 16,-24 0-1,0 25-15,0-25 16,0 25-1,-1-1 17,1 26-17,-25-25 1,0 0 0,0 24-1,-25-24 1,1 25-1,-26-26 1,0 1 0,25 0-1,-24 0 1,24-25 0,0 0 15</inkml:trace>
  <inkml:trace contextRef="#ctx0" brushRef="#br0" timeOffset="30656.23">28352 11385 0,'0'-24'31,"0"48"32,0 1 140,0 0-187,0 49-1,0-49 1,0 0 0,0 49-1,0 1 1,0-26-1,0-24 17,25-50 30,-1 25-31,-24-24-31,25 24 0,0-25 16,0 25 0,24-25-1,1 25 1,0-25 0,-26 25-1,1-25 1</inkml:trace>
  <inkml:trace contextRef="#ctx0" brushRef="#br0" timeOffset="137211.31">6276 12551 0,'24'0'141,"1"0"-110,-25-25-31,75 1 31,-1-1-15,0 25-1,1-25 1,-50 25-16,49 0 16,25 0-1,1 0 1,-1 0-1,25 25 1,0-25 0,49 0 15,1-25-15,-50 0-1,99 0 1,-24 1-1,-1-1 1,-49 0 0,-99 0-16,74 25 15,74-49 1,1 24 0,-1 0-1,-74 0 1,74 0-1,1 0 1,24-24 15,0 24-15,-74 0 0,74 0-1,1-24 1,-51 49-1,-98-25-15,74 25 16,99-25 0,0 0-1,-25 25 1,-50 0 0,-98 0-16,99 0 15,49 0 1,25-24-1,0 48 1,-99-24 15,99 0-15,0 0 0,0 0-1,0 25 1,-99-25-1,-75 0-15,75 0 16,49 25 0,1-25-1,-100 0 1,-49 0-16</inkml:trace>
  <inkml:trace contextRef="#ctx0" brushRef="#br0" timeOffset="138628.4">6648 13791 0,'-25'0'47,"50"0"-32,74-49 32,-50 24-31,76 0 0,23-24-1,1 24 1,-50 25-1,-49 0-15,74-25 16,25 0 15,24 25-15,-24 0 0,-49 0-1,73 0 1,-24 0-1,25-25 1,-1 25 0,-49 0-1,75-24 1,-1 24 0,1-25-1,-75 25 1,99-25-1,0 0 1,0 0 0,1 1 15,-51-1-15,75 0-1,0-25 1,50 26-1,-100-1 1,100 0 0,0-25-1,49 25 1,-25-24 0,-98 24-1,123-25 1,-25 1-1,26-1 1,-150 1 0,125-1 15,-51 0-15,1 26-1,-74-26 1,-150 50-1</inkml:trace>
  <inkml:trace contextRef="#ctx0" brushRef="#br0" timeOffset="140095.81">6573 14932 0,'25'0'78,"0"0"-78,0 0 16,-1 0-1,125-24 16,75-1 1,-76 0-17,-73 25 1,-26 0-16,51 0 16,48 0-1,1-25 1,25 25-1,-50 0 17,50 0-17,-1 0 1,50 0 0,-99-25-1,-49 25-15,98-24 16,51 24-1,49-25 1,-25 0 0,-50 0-1,75-24 1,25 24 0,-26-25-1,26 1 1,-124 24-1,99-25 17,-1 25-17,1-24 1,-99 24 0,99-25-1,-25 1 1,25-1-1,24 0 1,-98 26 0,98-26-1,26-24 1,-1 24 0,-98 25-1,98-49 1,0 24-1,-24 1 17,-25-1-17,-99 25 1,24-24 0</inkml:trace>
  <inkml:trace contextRef="#ctx0" brushRef="#br0" timeOffset="141630.99">7342 16297 0,'-25'0'46,"50"0"-14,0 0-17,25-25 1,24 25 0,-49-25-16,49 25 15,75-50 1,0 26 15,25-1-15,-50 25-1,74-25 1,25 0 0,0 0-1,-49 1 1,74-1-1,0 0 1,25-25 0,0 26-1,-99-1 1,74 0 0,24-25-1,-24 26 1,-49-1 15,-100 0-31,75 0 16,123-24-1,1-1 1,0 25 0,-100 0-1,125-24 1,-51 49-1,26-25 1,-99 0 0,73 25-1,1-25 1,25-24 0,-25 24-1,-75-25 1,100 1-1,24-26 1,-24 1 15,-100 24-15,100 1 0,-50-1-1,-49 25 1,-150 25-1</inkml:trace>
  <inkml:trace contextRef="#ctx0" brushRef="#br0" timeOffset="143264.4">7640 17636 0,'25'0'78,"24"0"-62,-24-25 0,0 25-16,49-24 15,25-26 1,50 25-1,0-25 17,-25 26-17,25-1 1,25 0 0,24 0-1,-24 25 1,-50-25-1,99 25 1,0-24 0,0-1-1,-74 0 1,75 0 0,24 0-1,-25-24 16,50 24-15,-100-25 0,125 1-1,-25-1 1,24-24 0,-98 49-1,99-49 1,24 24-1,-24-24 1,-1 24 0,-98 25-1,98-24 1,1-1 0,0 0-1,-25 1 16,-75 24-31,75-25 32,25 1-17,-26-1 1,-98 0 0,124 1-1,-25-1 1,24-24-1,-24 24 1,-75 1 0,75-1-1,-49 0 1,-26 26 0,-74-1-1,0 0 16,-99 25-31</inkml:trace>
  <inkml:trace contextRef="#ctx0" brushRef="#br0" timeOffset="145765.12">7293 11559 0,'0'25'62,"24"0"-46,1 49 15,0-24-15,0-1-16,0 26 15,24 49 1,26 24 0,-26 1-1,1-49 1,-1 48 0,26 26-1,-26-25 16,-24-50-15,0-49-16,0 74 16,49 25-1,-24 49 1,0-24 0,-1-50-1,26 74 1,24 0-1,-25 1 1,-49-75 0,49 99-1,1 0 1,-1 25 0,-24 1 15,-1-76-16,1 75 1,0 0 0,24-25-1,-24-74 1,-1 99 0,26-24-1,-1-1 1,-24-74-1,-25-75-15,24 50 16,1 50 0,-25-25-1,24-50 1,-24-25 0,-25-24-1,0-1 16</inkml:trace>
  <inkml:trace contextRef="#ctx0" brushRef="#br0" timeOffset="147247.99">8880 11435 0,'0'-25'63,"0"50"-16,25 25-16,0 24-16,24 25 1,1 75 0,0-75-1,-26-25-15,26 50 16,24 75 0,1-1-1,-26 1 16,1-75-15,24 74 0,-24-24-1,24 0 1,-24-1 0,-25-49-1,49 75 1,-24-26-1,24-24 1,-24-25 0,24 50-1,1-1 1,-1 1 0,1 24 15,-51-49-16,51 50 1,-1-1 0,1 1-1,-1 24 1,-24-99 0,24 99-1,0-24 1,1 24-1,-26-74 1,26 49 0,-1 25-1,-24-49 1,-1-75 15,-49-49-31,25 24 0,0 1 16</inkml:trace>
  <inkml:trace contextRef="#ctx0" brushRef="#br0" timeOffset="148615.66">10740 11212 0,'0'25'47,"0"-1"-32,50 51 16,24 123 1,26 50-1,-51-74-15,26 24-1,-1 1 1,-24-75-1,-1 74 1,26 25 0,-1-24-1,-24-50 1,-25-75-16,24 75 16,50 74 15,-24 0-16,24 1 1,-49-100 0,49 99-1,0 0 1,-25 0 0,-24-99-1,0-49-15,-1 74 16,51 74-1,-26 0 1,25 0 0,-49-74-1,24 74 1,1-24 0,24-1 15,-25 1-16,-24-50 1,24 49 0,1-24-1,-26-1 1,1-73 0,0 48-1</inkml:trace>
  <inkml:trace contextRef="#ctx0" brushRef="#br0" timeOffset="149882.94">12998 10790 0,'0'25'16,"24"0"-1,-24-1 16,75 76 1,-26-26-17,1 25 1,0 1 0,24 48-1,1 1 1,-1 25-1,-24-50 1,-26-75-16,26 75 16,24 50-1,-24 25 1,24-26 15,-49-24-15,50 49-1,-1-24 1,25 25 0,-24-26-1,-1-49 1,0 50 0,1 24-1,-1 1 1,1-1-1,-26-49 1,26 49 0,-26 1-1,1 24 17,0-74-17,-1 49 1,26 26-1,-1-1 1,-24 0 0,-1-99-1,26 50 1,-1-25 0,-24-25-1,-1-25 1,-24-74-1</inkml:trace>
  <inkml:trace contextRef="#ctx0" brushRef="#br0" timeOffset="150933.9">7789 10616 0,'0'0'16,"0"-24"-1,0 48 48,0 26-32,24-50-31,26 149 31,-25-50-15,24-25-1,-24 26 1,0-76 0,-25 1-16</inkml:trace>
  <inkml:trace contextRef="#ctx0" brushRef="#br0" timeOffset="151369.16">7789 11187 0,'24'0'78,"-24"25"-47,25-25-31,0 25 16,0-1-16,0 1 31,-1 0-16,1-25 1,0-25 0,0-24-1,-25-1-15,25 0 16,0-74 0,-25 50-1,0 49 1</inkml:trace>
  <inkml:trace contextRef="#ctx0" brushRef="#br0" timeOffset="152634.26">8186 10244 0,'-25'0'31,"0"0"0,25 25-31,-50 25 32,26 74-1,73 25 0,26-100 0,-26-74-15,1-24 0,24-1-1,-49 1 1,-25 24 0,25 0-1,-50-25 1,25 1-1,-25 49 1,0 0 0,25 49-1,0 1 1,0 0 0,25-26-1,-25 1-15,25 0 16,25 0-1,-1-25 1,-24-25 0,0 0-1,-25-24 17,0-1-17,-25 0 1,-25 26-1,26-1 1,-1 25 0,-25 0-1,25 0 1,25 25 0,-24-1 15</inkml:trace>
  <inkml:trace contextRef="#ctx0" brushRef="#br0" timeOffset="155319.34">8359 10368 0,'-25'0'31,"25"25"-31,0 0 31,0 25 16,0-26-31,25-24-16,25 0 31,24-24-16,-24-51 1,-25 26 0,-1 24-16,1-25 15,-25-24 1,0-1 0,-25 26-1,1 49 16,24 25-15,0 24 0,0 1-1,0-1 1,24 1 0,1 24-1,0 1 1,25-50-1,-50-1 1,24-48 0,1-1-1,-25-25 1,25 25 0,-25 1-16,0-1 15,-25 0 1,25 50 15,0 0-15,0 24-1,25 1 17,0-25-17,0-25 1,24 0-1,-24-50 1,0 0 0,-25 1-1,0 24 1,0 0 0,-25 0-1,25 50 16,0 25-15,25-1 0,-25-24-1,25 0 1,-1 0 15,1-50-15,0 0-1,0-24 1,-25-1 0,0 0-1,0 26 1,25 24 0,-25 24-1,0 1 1,25 25-1,-25-1 1,0 1 0,24-50-1,-24 25 1,0-50 15,0-25-15,25 1-1,-25-1 1,25 25-16,-25 1 16,25-1-1,0 25 1,-25 25 0,24-1-1,-24 26 1,0 0-1,25-26 1,-25 1 0,0-50 15,0-24 0,0 24-15,0 0-16,0-24 15,25-1 1,-25 0 0,25 50 15,-25 25-15,25 0-1,-1 25 1,-24-1-1,25-24 1,-25 0-16,0 0 16,25-25 31,-25-25-32,25 25-15,-25-25 16,25-25-1,-1-24 1,-24 49 0,0 0-1,0 1 1,0-1 0,0 50 124,0-1-124,0 1-16,25-25 15,-25 50 1,0-25-16,0 24 16,0 26-1,0-51 1,25 1 0,-25-50-1,0 1 1,0-51-1,0 1 1,0 49 15,25 0-15,0 25 0,-1 25-1,1 0 1,0-25-1,25 0 1,-26 0 0,-24-50-1,0 25 1,0 1-16,0-1 16,-24 0-1,24 0 1,-25 25-1,50 25 17,-1 0-17,26 0 17,0-1-17,-26 1 1,1 0-1,-25 25 1,-49-26 0,24 1-1,0 0-15</inkml:trace>
  <inkml:trace contextRef="#ctx0" brushRef="#br0" timeOffset="156253.84">5135 13469 0,'-25'0'0,"0"0"47,50 0-16,24-25 1,26 0-17,-1 1 1,-24 24-16,49-25 15,50-25 1,-25 1 15,-50 24-15,-24 25 0,0-25-1,-26 25 1</inkml:trace>
  <inkml:trace contextRef="#ctx0" brushRef="#br0" timeOffset="156655.84">5779 13122 0,'-24'0'32,"24"-25"-1,24 25 0,1 0 0,50 0-15,-26 0 0,-24 25-1,-25-1 1,0 1 0,0 0-16,0 25 15,-25 24 1,1-24-1,-1-1 17</inkml:trace>
  <inkml:trace contextRef="#ctx0" brushRef="#br0" timeOffset="159171.21">3274 14238 0,'-25'-25'0,"50"50"78,-25 0-78,0 74 31,0-49-31,0-26 16,0 125 15,0-99-15,0-25-1,-25-50 1,25 0 0,-24 0-16,-1-49 15,0-50 1,25 0-1,0 24 1,25 1 15,24 25-15,26 49 0,-50 50-1,-1 0 1,1 49-1,-25 25 1,-25 0 0,-24-24-1,24-50 1,-25 0 0,26-25-1,-1-25 1,25 0-1,25 0 1,-1 25 15,26 0-15,24 50 0,-49-25-1,25-1 1,-1 1-1,1-25 1,0-49 0,-26 24-1,1-25 1,-25-24 0,0 49-1,-25 0 1,25 50-1,-24 0 17,48 49-17,-24-24 1,25-25 0,0 24-1,0-49 1,25-25-1,-50 1 1,0-51 0,0 25-1,-50 1 1,0 24 0,25 50-1,-24 0 1,24-1-1,0 26 17,50-25-17,0-25 1,24-25 0,1-25-1,25-24 1,-51 24-1,1 26 1,-25-1 0,0 50 15,0 24-15,25 1-1,0 24 1,-25-49-1,25 0 1,-25 0-16,49-25 31,-24-50-15,0-24 0,0 24-1,-25 0 1,24 1-1,-24 74 17,0-1-17,0 1 1,0 25 0,25-1-1,0-49 1,0 0-1,0-24 1,-1-51 15,-24 50-15,0 1-16,0-26 16,0 25-16,0 0 15,0 1 1,0 48-1,0 1 1,0 50 0,25-26-1,0-24 1,0 0 0,0-50-1,-1 0 1,26-49-1,-25 24 17,-25 1-17,0-1 1,-25 25 0,0 25-1,25 25 1,0 0-1,50 0 1,-1 24 0,1-24-1,-25 0 1,24 0 0,-49 24-1,-24 1 1,-26-25 15,25-1-15</inkml:trace>
  <inkml:trace contextRef="#ctx0" brushRef="#br0" timeOffset="159320.04">4738 14039 0,'24'0'0,"1"0"15</inkml:trace>
  <inkml:trace contextRef="#ctx0" brushRef="#br0" timeOffset="186234.31">2604 6846 0,'25'-50'15,"-25"26"1,0-1 0,0 0-1,0 25 32,-25 74-31,1-24-1,-51 74 1,-24 0 0,25 0-1,49-99 1,0 0 0,0 0-1,50-25 1,25-50-1,49-49 1,-25 49 0,50 1-1,0-1 1,-74 50 0,-25 0-1,-50 0 16,-49 0-15,-26-50 0,51 26-1,24 24-15,-50-50 16,26 0 15,-1 1-15,50 24-1,0 50 17,25 49-17,0 25 1,0 1 0,-25-51-16,24 50 15,-24 50 1,-24-50-1,24-74 1,-25-50 0,50-49-1,-1-100 1,51-24 15,-1 74-15,26-50-1,-26 75 1,-49 74 0,-50 25-1,0 50 1,-74-1 0,-25 51-1,-25-51 1,75-24-1,24 0-15,-24-25 16,-1 0 0,26 0-1,49-25 1,24 25 15,1 0-15,25 25-1,49 25 1,-49-1 0,-26 1-16,26-1 15,24 51 1,-24-51 0,-50-74 15,0-24-16,0-75 1,-25-25 0,0 50-1,25 49-15,0-49 32,0 74-32,0-49 15</inkml:trace>
  <inkml:trace contextRef="#ctx0" brushRef="#br0" timeOffset="207475.69">21506 7144 0,'-25'0'31,"25"25"0,0-1-15,0 26 15,25 49 0,24-49 1,1-75-1,-1 0 0,-49 0-15,50-24-1,0 24 1,-1-25 0,1 26-1,-25 24 1,0 0-16,-1 0 16,26 24-1,0-24 1,-26 25-1,1 0 1,-25 0 0,0 0-1,0-50 32,25 0-16,0 0 1,0 0-17,24 25 1,1 0 0,-1 0-1,1 25 1,24 0-1,1 0 1,-26-25 0,1 25-1,24-25 1,1-25 15,-25 25-15,-26-25-1,1 0 1,-25 0 0,0 1-1,0-1 1</inkml:trace>
  <inkml:trace contextRef="#ctx0" brushRef="#br0" timeOffset="209427.73">9203 7268 0,'0'25'125,"0"-1"-109,0 1 0,24 25-1,1-1 1,0 1-1,0-25 1,24 0 0,-24-25 15,0-25-31,0 0 31,0 0-15,24-24-1,-24 24 1,0 0 0,24 25-1,1 25 1,24 0 0,-49-1-1,0 26 1,0-25-1,-25 0 1,0-1 0,-25-24 15,25-24-15,0-26-1,25-24 1,0 24-1,24 0 1,26 26 0,24-1-1,-25 0 1,-49 25-16,50 0 16,24 0-1,0 25 1,0-25-1,-49 0 1,49 0 0,0-25-1,-24 0 17,-51 25-17,1-25-15,0 25 16,0-24-1,-25-1 1,0 0 0</inkml:trace>
  <inkml:trace contextRef="#ctx0" brushRef="#br0" timeOffset="-195509.59">19521 7714 0,'-25'0'172,"25"25"-141,-24-25-15,24 25-16,-25-25 15,25 25-15,-25-1 16,-25 51 31,26-1-16,-26 1 0,50-50-15,0 24 0,-25-24-1,25 25 1,0-26 0,0 1-1,0 25 1,0-25-1,0-1 1,0 1 0,0 0-1,25 0 1,-25 24 0,25-24-1,0 0 1,-1 0-1,1 24 1,0-24 0,-25 0-1,25 0-15,0 0 16,-1 24 0,26 1-1,0-25 1,-25 24-1,24-24 1,26 25 15,-26-26-15,1 1 0,-1-25-1,1 25 1,24-25-1,-24 25 1,24-25 0,-24 0-1,24 25 1,-24-25 0,0 0-1,-1 25 1,1-25-1,-1 0 1,-24 24 15,25-24-15,-1 0 0,-24 0-1,25 0 1,0 0-1,-26 0 1,26 0 0,24 0-1,-24-24 1,0 24 0,-26-25-1,51 25 1,-26-25-1,1 0 17,0 25-17,-1 0 1,1-25 0,-1 25-1,1 0 1,0 0-1,-26 0 1,26-25 0,0 1-1,-26 24 1,26-25 0,0 0-1,-1 0 1,-24 0 15,0 25-31,25 0 31,-1-24-15,-24 24 0,0 0-1,24-25 1,-24 0-1,25 0 1,-25 0 0,-1 1-1,26-1 1,-25 0 0,0 0-1,-1 0 16,1 1-15,0-1 0,0 25 15,-25-25-31,25 25 16,-1-25-1,-24 0 1,25 1-1,0-1 17,0 0-17,-25 0 1,25 25 0,-25-25-1,24 25 16,-24-24-31,25 24 47,-25-25-31,25 0 0,-25 0 15,25 25-31,-25-25 15,25 1 1,-1-1 0,1 0-1,-25 0 1,0 0 0,0-24-1,-25 24 1,1 0 15,-1 0-15,0 0-1,-25 1 1,1-26 0,-1 25-1,1 0 1,-26 1-1,1-26 1,-1 25 0,1 25-1,-25-25 1,24 1 0,1 24-1,0 0 1,-1-25-1,1 25 1,-26 0 15,1-25-15,50 25 0,-26 0-1,1 0 1,-25-25-1,24 25 1,1-25 0,-25 25-1,-1 0 1,26 0 0,24 0-1,-24 0 1,-1 0-1,1-24 17,24 24-17,-24 0 1,0 0 0,24 0-1,-24 0 1,24 0-1,-24 0 1,-1 0 0,26 24-1,-1-24 1,0 25 0,26-25-1,-26 25 1,-24 0 15,49 0-15,-25-1-1,25 1 1,0-25 0</inkml:trace>
  <inkml:trace contextRef="#ctx0" brushRef="#br0" timeOffset="-177217.5">7962 12005 0,'50'-49'0,"-25"24"15,0 25 1,-1-25-16,1 0 16,0 25-16,49-74 31,-49 49-16</inkml:trace>
  <inkml:trace contextRef="#ctx0" brushRef="#br0" timeOffset="-176983.2">8111 11782 0,'0'25'47,"25"-25"-31,0 50-1,0-1 1,-1-24 0,1 0-16,0 0 15,0 49 1</inkml:trace>
  <inkml:trace contextRef="#ctx0" brushRef="#br0" timeOffset="-176732.02">8136 12254 0,'25'0'63,"-25"-25"-47,25 25-16,49-75 31,-49 50-31,24 1 31</inkml:trace>
  <inkml:trace contextRef="#ctx0" brushRef="#br0" timeOffset="-176182.82">8483 11881 0,'0'-24'31,"-25"24"-31,25 24 16,-24-24 0,-1 25-1,25 0 1,-25 0-1,25 0 1,0 24 0,0-24-1,25-25 1,0 0 0,-1-50-1,1-24 1,-25 0-1,0 24 1,-25-24 0,-24 24-1,24 0 1,25 75 0,0 0-1,25 49 1,0 1 15,24 24-15,-24-49-1</inkml:trace>
  <inkml:trace contextRef="#ctx0" brushRef="#br0" timeOffset="-175334.25">9252 11733 0,'0'-25'0,"25"25"15,-25 25 17,50 24-1,-1 75 0,-49-99-31,25 49 31,-50-98 1,25-1-17,-25-50 1,25 1-1,0 0 17,25 24-17,0 50 1,0 0 0,24 50-1,-24-1 1,0 1-1,0-25 1</inkml:trace>
  <inkml:trace contextRef="#ctx0" brushRef="#br0" timeOffset="-174247.26">9674 11683 0,'0'-25'16,"-25"25"15,0 25 0,0 0-15,1 24 0,24 1-1,0-25-15,-25 0 16,50 24-1,-1-49 1,26-25 0,-25 1-1,0-51 1,-25 26 0,0-1-1,0 25 16,24 25-15,-24 25 0,25 25-1,0-1 1,0 1 0,0-25-1,-25-1 1,24-48-1,-24-26 1,0 0 0,0 1-1,0-1 1,0 1 0,25 49 15,0 24-31,25 26 31,-26 0-15,-24-26-1,0 1 1,0-50 15,0-24-15,0 24-1,0 0-15,0-24 16,0 24 0,25 25-1,0 25 1,0-1 0,25 1-1,-26 0 1,26-50 15,-25 0-15,-25 1-1,0-26 1,0 0 0,-50 50-1,25 0 1,25 25-16,-24 0 15,-1 49 1,25-24 0,25 0-1,24-50 1,1-25 0,24 0-1,-49 0 1</inkml:trace>
  <inkml:trace contextRef="#ctx0" brushRef="#br0" timeOffset="-173180.31">11832 11385 0,'0'-49'0,"0"74"32,-25 24-1,25-24-31,0 49 15,-25 26 17,25-76-1,25-123 0,-25 0 0,0 0-15,0 24 0,0 51-1,25-1 1,0 50 0,24 49-1,-24-24 1,25-1-1,-26 26 1,1-51 0,-50-24 31,-49 0-32,0 25 16,-1-25-15,50 25-16,-24 0 16,24 24-1,25-24-15</inkml:trace>
  <inkml:trace contextRef="#ctx0" brushRef="#br0" timeOffset="-172430.94">12105 11485 0,'49'-75'32,"-49"50"-17,-49 50 32,-1 0-31,25 0-1,-24 49 1,49-24 0,24-25-1,1-25 1,25-25 0,-25-25-1,24 25 1,-49 1-1,25 24-15,0 0 32,0 49-17,24 26 1,-49-1 0,0-49-16,0 24 15,-24 26 16,-1-26-15,0-24 0,0-50-1,25-24 1,25-26 0,25-24-1,-1 0 1,1 49-1,-25-24 1,-1 24 0,-48 26-1,-1 24 1,25 24-16,-25 26 16,0 0 15,25 24-16,50-49 1,-1-25 0,51-25-1,-76 25-15</inkml:trace>
  <inkml:trace contextRef="#ctx0" brushRef="#br0" timeOffset="-171563.97">14039 10988 0,'-49'50'16,"24"24"-1,25-49 1,-25 50 0,0 74 15,1-75 0,24-124-15,24 1-1,-24-75 1,25 0 0,-25 0-1,25 74 1,0 50 15,24 25-31,1 49 31,0 25-15,-1-49 0,-24 25-1,0-51 1,-50 1 0,0-50-1,-49 25 1,-1-24-1,-24 24 1,50 24 0</inkml:trace>
  <inkml:trace contextRef="#ctx0" brushRef="#br0" timeOffset="-171014.52">14436 11038 0,'-24'25'31,"-1"-25"-31,0 25 16,-50 24-1,26 1 1,24-25-16,0 0 16,25 24-1,0-24 1,50-25 15,-1 0-15,1-50-1,-25-24 1,0-25 0,-25 24-1,-25-24 1,0 49 0,25 26-1,0 48 1,0 26-1,25 24 1,0 26 0,24-26-1,-24-49 1,0-25-16,0 0 31</inkml:trace>
  <inkml:trace contextRef="#ctx0" brushRef="#br0" timeOffset="-169828.48">14684 11013 0,'25'-49'0,"-25"24"16,0 0-1,-25 25 17,-24 25-17,-1 24 1,50-24-16,-49 25 15,24 24 1,0 1 0,50-26-1,0-49 1,24-24 0,1-26 15,-25-25-16,-1-49 1,-24 25 0,-24 0-1,-1 49 1,25 100 15,0 24-15,25 26-1,-1-26 1,-24-49-16,50 24 16,0-24-1,-26-50 1,26-24 15,-50-1-15,25-24-1,0-1 1,-25 51 0,24 48-1,1 1 1,-25 0-16,0 25 16,25-1-1,0-24 1,0-25-1,-1-25 1,26-24 0,-50-1-1,0 0 1,-25 26 15,0 24-15,1 49-1,48 1 1,-24-1 0,25-24-1,25-25 1,-25-49 0,24-1-1,-24 0 1,0 1-1,0 24 1,-1 25 0,1 25-1,0 24 1,-25 1 15,0 0-15,-25-50 15,25-25-15,25-50-1,0 1 1,0 24 0,0 26-1,-1 24 1,1 74-1,-25-24 1,0-1-16,0 26 16</inkml:trace>
  <inkml:trace contextRef="#ctx0" brushRef="#br0" timeOffset="-168162.75">8235 12998 0,'0'-25'31,"0"50"1,25-1-1,0 26 0,24 24-15,1 1-1,-25-25 1,0-50-16,-25 24 16</inkml:trace>
  <inkml:trace contextRef="#ctx0" brushRef="#br0" timeOffset="-166028.75">9723 12750 0,'0'24'31,"0"1"-16,25 0-15,25 49 32,-50-24-32,74 24 15,-24 50 17</inkml:trace>
  <inkml:trace contextRef="#ctx0" brushRef="#br0" timeOffset="-165760.4">9773 12998 0,'-25'-50'0,"124"174"0,-223-273 0,124 124 15,50 125-15,-124-224 16,74 99 0,0-25-1,0 1 1,49-1-1,-24 50 1,0 0-16,0 0 16,24 50-1,-49-1 17,0 26-17,-25-75-15</inkml:trace>
  <inkml:trace contextRef="#ctx0" brushRef="#br0" timeOffset="-165344.9">10021 13072 0,'0'-25'32,"0"0"-1,25 1 0,0 24-15,0 24 15,-25 1 0,0-50 1,0-24-17,0 24 1,0 0-16,0 0 15</inkml:trace>
  <inkml:trace contextRef="#ctx0" brushRef="#br0" timeOffset="-164527.86">10269 12824 0,'0'25'16,"0"0"15,-25-25-31,25 49 16,0-24 0,0 0-16,-24 24 15,24 1 1,24-75 15,1 0-15,0-24-1,-25-26 17,25 26-17,-25 24 1,0 50-1,25 24 17,-25-24-17,24 0 1,1-25 0,-25-25-1,0-24 1,25 24-1,-25 0-15,0-25 16,-25 26 0,50 24 31,-25 24-32,0 1-15,25-25 16,24 25-1,-24-25 1,-25-50 0,25 26-1,-50-26 1,0 0 0,1 50-1,-1 25 1,0 25-1,50 24 1,0-24 0,49-50 15,0-25-15,-24-25-16</inkml:trace>
  <inkml:trace contextRef="#ctx0" brushRef="#br0" timeOffset="-163327.12">12278 12626 0,'0'0'0,"0"-25"31,0 0 0,50-25 0,0 75-15,-26 25 0,-24-25-1,25 24 1,-25 50 0,-49 1-1,-1-26 1,0-49-1,1-25 1,24-50 0,0 1-1,25 24 1,25 0-16,0 0 16,24 0-1,51 50 1,-26-25-1,-24 25 1</inkml:trace>
  <inkml:trace contextRef="#ctx0" brushRef="#br0" timeOffset="-162960.58">12526 12650 0,'0'-24'0,"0"-1"0,0 0 47,25 25-31,25-50 0,-1 26-1,-24-1 1,0 25-16,-25-25 15,25 0 1,-50 50 31,25 25-31,25-1-1,-25 26 1,25 24-1,-1-74 1,-24-1-16</inkml:trace>
  <inkml:trace contextRef="#ctx0" brushRef="#br0" timeOffset="-162710.3">12626 12799 0,'-25'0'32,"50"0"-17,-25-25 1,24 1 0,51-1-1,-1-50 1,-24 51-1,-25-1-15,24 0 16</inkml:trace>
  <inkml:trace contextRef="#ctx0" brushRef="#br0" timeOffset="-161142.79">14610 12452 0,'0'-50'31,"0"26"-15,25-1-1,99-50 16,-25 125 1,-74 24-1,-25 1-15,-25-26-1,0-24 1,0-50-1,25-24 1,0-50 0,0 24-1,0 50-15,0-24 16,25-1 0,-25 75-1,0 0 1,25 24-1,-25-24 1,25 0-16,24 25 31,1-26-15,0-24 0,-26-24-1,1-26 1,0 0-1,-25-24 1,-25 49 0,0 0-1,25 50 1,0 25 0,25-1-1,0 1 1,25-25-1,-1-50 1,-24-25 15,0 1-15,-25-1 0,0 0-1,25 50 16,-25 25-31,24 25 16,-24-25-16,25 49 16,-25 25-1,0 25 1,0-74 0,-25-25-1</inkml:trace>
  <inkml:trace contextRef="#ctx0" brushRef="#br0" timeOffset="-160657.47">15255 12204 0,'25'-50'0,"-1"25"15,1 25 16,25-24-15,24-1 0,1 0-1,-50 0 1,24 0 0,-49 1-1,0 48 1,-25 1-1,25 0 1,-24 25 0,-1 49-1,25 0 1,-25 0 0,50-74-1,-25 25 1,25-75-1,24 0 1,26-24 0,-1 24-1,0-25 1</inkml:trace>
  <inkml:trace contextRef="#ctx0" brushRef="#br0" timeOffset="-160491.72">15553 12229 0,'0'25'0,"24"-25"16,26-25 15</inkml:trace>
  <inkml:trace contextRef="#ctx0" brushRef="#br0" timeOffset="-139916.68">21679 9401 0,'0'25'31,"0"0"-15,25 24 0,-25 1-16,25 49 15,49 223 16,1-49-15,-1 50 15,1-1-15,-1-74 0,-49-124-16,49 248 15,1-124 1,-1 174-1,0 0 1,-24-125 0,24 150-1,-24-25 1,0 24 0,-1-49-1,-24-124 16,-25-149-31,25 99 0,-25 124 32,25-74-17,-25-99 1,0-125-16</inkml:trace>
  <inkml:trace contextRef="#ctx0" brushRef="#br0" timeOffset="-138066.02">20712 9351 0,'0'-24'0,"25"24"31,24 0 0,-24 0-31,198-25 32,-148 0-32,24 25 0,248-50 31,-223 26-31,546-51 31,-496 50-31,818-49 31,298 49 1,-224 25-1,-446 25-15,1 25-1,-225-26 1,175 1 15,-1 25-15,-24-50-1,-25 25 1,-174-25 0,75 0-1,-50-25 1,-99 25-1,-149 0 1,-50 0-16,26 0 16,-1 0-1,-50 0 1,-24 0 0,-25 25 15,0-1 0,0 1-15,0 0-1,0 25-15,0 24 16,0 75 0,25 74-1,25 50 1,-26-75-1,26 150 1,24 24 0,1 0-1,-26-25 1,1-99 0,-25 99-1,0 1 1,-25-1 15,0-124-15,0-99-16,0 99 15,24 125 1,1-51 0,-25-98-1,25-100-15,0 75 16,-25 49-1,25-25 1,-1-24 0,-24-100-1,0 26 1,-24-51 0,-26 1-1,-49-1 16,0-49-15,-75 25 0,-24 0-1,-50 0 1,24-25 0,-123 49-1,-99 1 1,-26 0-1,-73 24 1,172-24 0,-222-1-1,0 26 1,0-26 0,-26 26-1,225-51 16,-225 51-15,1-1 0,25-24-1,198-25 1,-173 24 0,49 1-1,25 0 1,198-26-1,-99 1 1,50 0 0</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9T15:19:45.015"/>
    </inkml:context>
    <inkml:brush xml:id="br0">
      <inkml:brushProperty name="width" value="0.05292" units="cm"/>
      <inkml:brushProperty name="height" value="0.05292" units="cm"/>
      <inkml:brushProperty name="color" value="#FF0000"/>
    </inkml:brush>
  </inkml:definitions>
  <inkml:trace contextRef="#ctx0" brushRef="#br0">10914 5606 0,'25'-25'0,"-25"0"47,25 25-31,-25 25 15,0 0-31,24 0 15,1 24 1,0 26 0,0-26-1,-25-24 1,49-25 0,51-74-1,73-75 1,26-25-1,-50 75 1,24-50 0,-98 75-1</inkml:trace>
  <inkml:trace contextRef="#ctx0" brushRef="#br0" timeOffset="1300.32">10567 7045 0,'0'-25'31,"0"50"32,49 24-32,-24 1-15,25-1-1,-50-24-15,25 0 16,-1 25 0,1-50-1,25-50 1,-1 0-1,100-74 1,25-49 15,24-1-15,-74 75 0,0 0-1,-74 49 1</inkml:trace>
  <inkml:trace contextRef="#ctx0" brushRef="#br0" timeOffset="2801.7">11311 8558 0,'0'-25'16,"0"0"-1,0 0 1,0 50 31,25-25-47,0 74 31,24-24-15,-49 0-1,25-50-15,-25 49 16,25-24 0,0-50-1,49-49 16,0-1-31,125-123 32,49-25-17,0 24 1,-74 75 0,24-25-1,-148 125-15</inkml:trace>
  <inkml:trace contextRef="#ctx0" brushRef="#br0" timeOffset="4169.68">12005 9699 0,'0'-25'31,"25"25"16,25 74-16,-50-49-15,74 99 15,-49-74-15,0-1 0,0-74-1,24 1 1,75-100-1,75-50 1,-26 0 0,-73 100-16,73-75 15,125-74 1,-75 24 0,-148 150-1</inkml:trace>
  <inkml:trace contextRef="#ctx0" brushRef="#br0" timeOffset="5869.62">12948 11162 0,'0'-25'0,"0"0"16,0 50 15,25-25-15,0 25-1,-25 0-15,49 99 32,1-50-1,49-123 16,0-50-32,50-50 1,0 25 0,49-75-1,1 26 1,-26 49-1,-73 24 1,24 26 0,-99 49-1</inkml:trace>
  <inkml:trace contextRef="#ctx0" brushRef="#br0" timeOffset="7505.02">10691 12700 0,'-25'-25'0,"25"0"31,25 25 32,0 50-32,24 0-15,1 24-1,-1-24 1,-24-1 0,0-24-1,0-50 1,24-24 0,26-26-1,-26 26 1,51-51-1,-26 51-15,50-50 16,75-75 0,-51 50-1,-98 74-15</inkml:trace>
  <inkml:trace contextRef="#ctx0" brushRef="#br0" timeOffset="9488.6">10790 14263 0,'0'-25'16,"25"25"15,0 0 16,-1 25-32,1-1 1,25 51 0,-25-25-1,24 24 1,-24 0-1,-25-49 1,25 0 0,-25-50-16,25 0 15,74-49 1,25-75 0,74-49 15,-49 49-16,74-50 1,-24 51 0</inkml:trace>
  <inkml:trace contextRef="#ctx0" brushRef="#br0" timeOffset="35984.11">23143 7367 0,'0'-25'16,"0"0"0,-25 25-1,-25 0 1,-24 25 15,-100 124 0,50 124 1,199-124-1,49-125-16,25-48 1,-75-1 0</inkml:trace>
  <inkml:trace contextRef="#ctx0" brushRef="#br0" timeOffset="36651.28">23564 7392 0,'0'25'16,"-24"-1"15,24 1-31,-50 25 16,25 49-1,0-25 1,1-24 0,24 0-16,-25 49 31,25-74-15,25-50-1,-25-25 1,24-49-1,26-50 1,-25 25 0,24 50-1,-24 24 1,0 50 0,25 50-1,-1 24 1,-24 1-1,25 24 1,-1-50 0,-24 1 15,-25-25-15,0-50-1,-50 25 1,-24-25-1,-50 0 1,0 25 0,50 25-1,-1 0 1</inkml:trace>
  <inkml:trace contextRef="#ctx0" brushRef="#br0" timeOffset="37300.36">23937 7392 0,'49'-50'0,"-49"75"15,0 0 16,0 24-15,0-24-16,-25 25 16,25 74-1,0-25 1,0-25 0,0-49-1,0 0 1,0-75-1,0-49 17,25 25-17,0-75 1,25 25 0,24 50-1,-24 49 1,-26 25-1,-24 49 1,-24 51 0,-51-26-1,26-24 1,-1-1 0,0-24-1,75-50 16,0 25-15,0 0-16,49 25 31,25 0-15,1 0 0,-26-1-1,-49-24-15</inkml:trace>
  <inkml:trace contextRef="#ctx0" brushRef="#br0" timeOffset="37568.04">24606 7293 0,'0'-25'31,"0"50"0,0 49 0,25-49-31,-25 0 16,0 24-16,0 26 16,25 24-1,0 0 1,-25-74-16</inkml:trace>
  <inkml:trace contextRef="#ctx0" brushRef="#br0" timeOffset="37885.48">24631 7417 0,'0'-50'0,"0"0"31,0 26-31,25-1 15,0-25 1,24 25 0,-24 25-1,25 0 1,49 25 0,-25 25-1,1 49 1,-50 25-1,-25-50 1,-50 26 0,-49-1-1,49-50 1</inkml:trace>
  <inkml:trace contextRef="#ctx0" brushRef="#br0" timeOffset="39668.04">2679 5383 0,'0'-25'15,"0"0"17,-25 0-1,-49 75 0,49-25-15,0 49-1,-25 25 1,50 50 0,25-75-1,0-24-15,25 25 16,49-1-1,50-49 17,24-25-17,-49-50 1,25-24 0,-50-1-1,-74-24 1,-25 25-1,-74-26 1,-75 26 0,0 24-1,-24 50 1,49 25 0,24 0-1</inkml:trace>
  <inkml:trace contextRef="#ctx0" brushRef="#br0" timeOffset="41402.49">2704 13965 0,'0'0'0,"-25"0"16,0 0-1,0 0 1,0 0 15,-49 50 0,49-26-31,-24 125 32,73 149-1,51-149-15,-26-100-1,51 1 1,24-50 15,0-50-15,-25 1-1,0-75 1,-24-25 0,-51 0-1,-48 75 1,-51-26-1,-49 26 1,-25 49 0,1 25-1,23 25 1</inkml:trace>
  <inkml:trace contextRef="#ctx0" brushRef="#br0" timeOffset="42970.78">2753 9575 0,'-49'0'0,"24"24"16,0-24 0,-25 50-1,-24 74 17,99 74-1,74 1 16,-24-100-32,49-49 1,24-50 0,-48-25-1,-51 25-15,26-50 16,49-49-1,-75-25 1,-24 0 0,-25 50-1,-74-50 1,-26 49 0,-48 26-1,-1 24 16,25 50-15,99-1-16</inkml:trace>
  <inkml:trace contextRef="#ctx0" brushRef="#br0" timeOffset="52007.12">10815 7392 0,'0'25'0,"0"-1"31,0 1-15,25 0 15,-1 0-31,26 24 32,0-24-1,-26-50-16,26-24 1,24-26 0,75-49 15,25-74-15,-25 74-1,74-50 1,-25 25-1,-74 50 1,-74 50 0,-25 24-1</inkml:trace>
  <inkml:trace contextRef="#ctx0" brushRef="#br0" timeOffset="54025.61">12799 11286 0,'-25'0'0,"25"-25"47,25 25-15,-25 25-1,75 50 0,-75-51-31,49 26 16,1 49-1,-25-24 1,-1-26 0,1-24-1,0 0 1,0-25-1,24-25 1,26-25 15,-1-24-15,100-50 0,24-25-1,26-25 1,-76 75-1,51-50 1,-50 50 0,-50 50-1,-74 24 1</inkml:trace>
  <inkml:trace contextRef="#ctx0" brushRef="#br0" timeOffset="55593.56">10567 12750 0,'0'-25'0,"-25"50"31,50-25-15,0 74 15,123 100 0,-48-26 0,-76-98 1,1-25-17,25-25 1,-25-25-1,-25 0-15,49-24 16,50-26 0,26-49-1,48-25 1,-74 50 0,75-50-1,-50 50 1,-25 50-1,-99 24 1</inkml:trace>
  <inkml:trace contextRef="#ctx0" brushRef="#br0" timeOffset="83470.77">2729 6796 0,'-25'0'0,"0"0"15,0 0 17,-25 0-1,1 100 0,-1-26-15,25 25-1,25-49 1,0 49 0,0-74-1,25 25 1,25-1-1,24 1 1,-24-50 0,49-25-1,0-25 1,1 1 0,-51-1-1,26-24 1,-26 24-1,1-24 1,-75-1 0,0 26-1,-24-1 1,-51 0 0,1 26 15,50-1-16,-1 25-15,-24 25 16,24-1-16</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9T15:05:27.044"/>
    </inkml:context>
    <inkml:brush xml:id="br0">
      <inkml:brushProperty name="width" value="0.05292" units="cm"/>
      <inkml:brushProperty name="height" value="0.05292" units="cm"/>
      <inkml:brushProperty name="color" value="#00B050"/>
    </inkml:brush>
  </inkml:definitions>
  <inkml:trace contextRef="#ctx0" brushRef="#br0">27112 12948 0,'0'25'15,"0"0"1,0-1-1,0 51 1,0 123 15,24-173-15</inkml:trace>
  <inkml:trace contextRef="#ctx0" brushRef="#br0" timeOffset="418.36">26938 13122 0,'0'0'0,"-25"0"0,50-25 78,0 25-78,24 0 16,75-25 0,-24 25-1,-26 0 1,-49 25-1,49 0 1,-24 24 0,-50 1-1,-25 24 1,-25-24 0,-24 0-1,0-1 1,24-49-1</inkml:trace>
  <inkml:trace contextRef="#ctx0" brushRef="#br0" timeOffset="1251.37">27831 13122 0,'0'-25'0,"-25"25"16,0 0 0,-24 25-1,-1-25 1,0 24-1,26 1-15,-1 0 16,-25 25 0,25-1-1,50-24 1,-25 0 0,50-25 15,-1-25-16,1-24 1,-25 24 0,0-50-1,-1 26 1,-24 24 0,0 50-1,25 24 16,0 1-15,0 0 0,24-50-1,-24 0 1,25-50 0,-25-25-1,-1 26 16,-24-1-31,25 1 16,-25-51 0,0 26-1,0 49 1,-25 75 15,25 24-15,0 25-1,25-24 1,-25-26-16,25 1 16,-25 0-16,50-25 15,-1 24 1,-49-24 0</inkml:trace>
  <inkml:trace contextRef="#ctx0" brushRef="#br0" timeOffset="1900.95">27980 13146 0,'24'0'0,"1"0"31,0 0-15,25-24 0,24 24-1,-24-25 1,-25 25-16,24 0 16,-24 0 15,-25 0-16,-50 25 17,50-1-32,-49 1 15,24 0 1,0 25 0,0-25-1,50-25 1,0 24-1,25-48 1,-1-1 0,-24-25-1,0 25 1,0-24 0,-25-1 15,0 75 0,24-25-31,-24 25 16,25 24-1,0 1 1,-25-25 0,25 0-16,0-25 15</inkml:trace>
  <inkml:trace contextRef="#ctx0" brushRef="#br0" timeOffset="3886.22">28724 12824 0,'0'-25'16,"0"50"31,0 0-31,0 0-16,0 24 15,0 50 1,0-24-1,0-50-15,25 24 16,24 1 0,-24-25-1,25-50 1,-26 0 0,1-25-1,0-24 16,-25 24-15,0 75 15,0 0-15,0 25 0,0-1-1,25-49-15,-25 25 16,49 0-1,1-50 1,-25 0 0,0-49-1,0 49 1,-25 0 0,0 50 30,0 0-30,0 0-16,0 24 16,24 51-1,1-1 1,0 0 0,-25-49-1,-25 24 1,-24-24-1,-26-50 1,1 0 0,24-25-1,25-25 1,50-24 15,49-1-15,-24 1-1,74-25 1,0-50 0,-49 25-1,-26 25 1,-24-1 0,-25 1-1,0 50 1,-25 49-1,0 0 1,25 99 0,-24 25-1,24 25 1,24-50 15,-24-50-31,0 26 16,25 24-1,-25-49 1,0-25 0,-25-25-1,25-25 1,-24-50 0,48-24-1,1 49 1,25-49-1,24 25 1,-24 49 0,-1 25-1,-49 25 1,0 24 0,-49 26 15,-1-26-16,-24 1 1,49-50 0,0 0-1,25-25 1,0 0 0,0 1-1,50 24 1,-25 24-1,49 1 1,-49-25 0,0 0-16,24 0 15,26-25 1,-26-24 15,-24-1-15,-25 1-1,-25 24 1,0 25 0,-24 49-1,-1 1 1,50 0 0,0-26-1,50 1 1,-1-50-1,1-24 1,-25 49-16,24-50 16,26 1-1,-26 24 17,-24 25-17,0 0-15,0 25 16,-25 24-1,0 26 1,-25-26 0,0-24-1,-24 0 1,-26 0 0</inkml:trace>
  <inkml:trace contextRef="#ctx0" brushRef="#br0" timeOffset="4203.39">28501 12948 0,'24'0'47,"51"-25"-32,-50 25-15,49-25 16</inkml:trace>
  <inkml:trace contextRef="#ctx0" brushRef="#br0" timeOffset="4918.26">26392 13444 0,'25'0'0,"0"0"31,-25-25-15,25 1 15,-50-1 0,0 50 1,0-1-17,0 1 1,50-25 0,0 0 15</inkml:trace>
  <inkml:trace contextRef="#ctx0" brushRef="#br0" timeOffset="5352.28">26665 14015 0,'-25'-25'0,"0"25"0,25 25 78,25-25-31,0-50-16,-25 25 0,-25 25-15</inkml:trace>
  <inkml:trace contextRef="#ctx0" brushRef="#br0" timeOffset="6019.02">27409 13940 0,'0'-25'15,"-25"25"16,25 25-15,-74 50 15,74-51-15,25 1 0,24 25-1,51-50 1,-51 25-1,1-1 1,-50 1 0,-50 0-1,1 25 1,-26-26 15,50-24-31</inkml:trace>
  <inkml:trace contextRef="#ctx0" brushRef="#br0" timeOffset="7737.42">27781 13965 0,'-25'25'46,"1"0"-30,-1-1-16,0 1 16,0 50-1,50-26 17,0-24-17,24 0 1,51-50-1,-26-25 1,-24 1 0,-1-50-1,-24-1 1,-25 1 0,-25 50-1,0 98 16,25 26-15,25 49 0,0-25-1,-25-74-15,0 49 32,25-24-17,0-50 1,24-50-1,-24 0 1,0-24 0,0 24-1,0 26 1,-1 48 0,1 26-1,25 0 1,-1-26-1,1-24 1,-25-24 0,0-1-1,-25-50 17,0 51-17,0-1 1,-25 25-16,25 25 15,-25-25-15,25 49 16,-25 1 0,50-1-1,0-49 1,24 0 0,26-49-1,-26-1 1,-24 1-1,0 49-15,0-25 16,0 25 0,-1 25-1,1-1 17,0 1-17,-25 0 1,25-25 15,-25-25-15,0 0-16,25 1 15,24-26 1,1 25 0,-25 25-1,-1 25 1,1 0-1,0 0 1,-25-50 31,25 25-31,-25-25-16,25 0 15,24-24 1,1 24-1,-25 25 1,0 25 0,-1 24-1,1 1 1,25-25 0,-25-25-1,24-25 1,26-25-1,-51 1 1,-24-1 0,-49 50 15,-1 50 0,1-1-15,49-24-16,-25 25 15,74-50 17,1-25-17,-25-25 1,0 25-16,-1 1 16,1-26-1,0 50 1,-25 25-1,0 49 1,25-24 0,-25-1-1</inkml:trace>
  <inkml:trace contextRef="#ctx0" brushRef="#br0" timeOffset="8336.81">26789 14932 0,'-25'0'15,"25"-24"95,0-1-79,0 50 0</inkml:trace>
  <inkml:trace contextRef="#ctx0" brushRef="#br0" timeOffset="10038.32">27781 14610 0,'-25'-25'0,"1"25"47,24 50-32,0 74 32,74 25-16,75-149 1,-50-50-17,0-24 1,-24-1 0,-50 26-1,-25 24-15,0 0 16,-25 50-1,-50 24 1,26 1 15,24 0-15,25 24 0,25-49-1,0-50 1,24 0-1,1-49 1,-25 24 0,-1 25-1,1 50 1,0 0 0,-25 25-1,25-1 1,-25-24-1,25-25 1,-25-25 0,24-24 15,26-1-15,-25 25-1,24 25 1,1 0-1,-25 25 1,49 0 0,-24-25-1,-1 0 1,1-25 0,-25 0-1,0 0 1,-25 1-1,0-1 1,-25 25 0,-25 25 15,25 24-15,-24 1-1,49-1 1,25-24-1,24-50 1,1 25 0,-1-49-1,1-1 1,-25 1 0,0 49-1,-1 0 1,1 74-1,0 0 1,-25 26 15,-25-26-15,0 0 0,1-24-1,-1-50 1,0-50-1,25-24 1,25 0 0,24-26-1,26 1 1,-50 50 0,49-26-1,-49 50 1,-25 75 15,-25 0-15,25-26-1,0 26 1,25 0 0,0-50-1,24-25 1</inkml:trace>
  <inkml:trace contextRef="#ctx0" brushRef="#br0" timeOffset="10738.68">29691 14585 0,'0'25'16,"25"0"0,0 0-1,0-25 1,24 0 15,100-100 0,-99-48 1,-26 98-32,1-25 15,25-24 1,24 0-1,1 25 17,-1 49-17,1 0 1</inkml:trace>
  <inkml:trace contextRef="#ctx0" brushRef="#br0" timeOffset="11322.55">30659 13717 0,'24'0'16,"-24"-25"-16,0 50 0,0 0 31,0 24 1,0 1-17,0-25-15,0 24 16,0 1-1,0-25 1,0 0 0,0-50-1,0 0 1,0-25 0,0-24-1,0 49 1,0-24-1,50-1 1,0 50 15,-1 0-15,-24 25 0,25 24-1,-50 1 1,-25 0-1,0-26 1,0 1 0</inkml:trace>
  <inkml:trace contextRef="#ctx0" brushRef="#br0" timeOffset="11823.52">31006 13667 0,'0'25'31,"0"0"-15,25 49 15,-25-49-31,0 0 15,0 25 1,0-1 0,0-74 31,0-24-32,24-26 1,-24 51-1,25-1 1,0 0 0,25 0-1,-1 25 1,1 25 0,-50 25-1,-25-26 1,0 26-1,-49 0 1,74-26 0</inkml:trace>
  <inkml:trace contextRef="#ctx0" brushRef="#br0" timeOffset="12155.87">31353 13618 0,'25'-25'16,"-25"50"-1,0 0 17,-25-1-32,25 26 15,-25 24 1,1 1-1,24-26 1,24 1 0,26 0-1,0-50 1,24-25 0,-24 0-1,-26 25 1</inkml:trace>
  <inkml:trace contextRef="#ctx0" brushRef="#br0" timeOffset="12589.49">30212 14684 0,'0'-24'0,"0"-1"15,0 0 48,25 25-48,0 0-15,74 0 32,-49 0-17,-1 0-15,26 0 16,24 0-1,-25 0 1,-24 0 0</inkml:trace>
  <inkml:trace contextRef="#ctx0" brushRef="#br0" timeOffset="13222.68">31006 14337 0,'-25'0'0,"25"25"46,0 25-14,0-26-32,0 26 15,-25 24 1,25-24 0,0-25-1,0 0 1,0-50 15,0 0-31,0 0 31,0-49-15,0 24 0,25-24-1,-25 24 1,25 50-1,0-25-15,24 25 32,-24 25-17,0 25 1,-25-1 0,0-24-16,-25 0 15,0 25 1,-24-1-1,-1-24 17,25-25-17</inkml:trace>
  <inkml:trace contextRef="#ctx0" brushRef="#br0" timeOffset="13871.94">31254 14337 0,'0'25'47,"0"0"-32,0 0-15,-25 49 16,0 0 0,25 1 15,0-50-15,-25-1-1,50-48 1,-25-51-1,25 26 1,0 24-16,0-50 16,24 1-1,1 49 1,-25 50 0,-25 0-1,0 24 1,0 1-1,0-25 1,0-25 15,0-25-15,25-25 0,-1 1-1,26-1 1,-25 50-1,0 25 1,-25 25 0,0-1-1,0 1 1,24-50 0</inkml:trace>
  <inkml:trace contextRef="#ctx0" brushRef="#br0" timeOffset="14158.48">31775 14287 0,'0'-24'0,"0"48"47,0 1-31,-25 25-1,0 24 1,25 1 0,0-26-1,25 1 1,25-25 0,24-50-1,-49 0 1</inkml:trace>
  <inkml:trace contextRef="#ctx0" brushRef="#br0" timeOffset="15473.57">27112 15701 0,'0'25'32,"24"-25"30,1 0-46,-25-25-1,25-49 17,-75 74-1,26 0-15,24 25-16,0 0 31,24-25 0,1 0 0,-25-25-31</inkml:trace>
  <inkml:trace contextRef="#ctx0" brushRef="#br0" timeOffset="17108.4">27806 15429 0,'0'-25'0,"25"25"31,-25 25-15,49 99 15,-49-50-15,25 0-1</inkml:trace>
  <inkml:trace contextRef="#ctx0" brushRef="#br0" timeOffset="18142.52">28004 15429 0,'25'-50'0,"0"50"16,-25 25 15,-25 0-15,25-1-16,-25 26 15,1 0 1,-26 24 0,0-49-1,50-50 17,25 0-1,0 25-16,0 25-15,49 0 32,1 0-17,-1-1 1,-24-24 0,-25 0-16,-1-24 15,-24-1 1,25-50-1,-50 26 1,25 24 0,-49 25-1,24 25 1,0 24 0,25-24 15,0 0-31,25 0 15,25 0 1,-1-25 0,1-50-1,-25 25 1,-1-24 0,-24 24-1,-24 0 1,24 50-1,0 0 1,0 24 0,24-24-1,1 0 1,0-25 0,25-25-1,-26-25 16,1 26-15,-25-1 0,25 25-1,-25 25 1,50 74 0,24 0-1,-49-25 1,0 50-1,-25-49 1,-50-26 0,-49-24-1,49-25 1,-49-25 0</inkml:trace>
  <inkml:trace contextRef="#ctx0" brushRef="#br0" timeOffset="18507.72">28947 15602 0,'-25'0'32,"50"0"15,0 0-32,74 0 16,-49 0-31,-25 0 16,74 0 0,0-25-1,-49 25 1,-26-24 0</inkml:trace>
  <inkml:trace contextRef="#ctx0" brushRef="#br0" timeOffset="18831.09">29270 15404 0,'0'0'0,"0"-25"0,-25 25 16</inkml:trace>
  <inkml:trace contextRef="#ctx0" brushRef="#br0" timeOffset="19242.58">29245 15404 0,'25'0'63,"-1"0"-32,1 25-31,25-25 15,24 24 1,1 1 0,-51-25-16,26 0 15,24 0 1,-98 25 31,-1-25-32,-25 25 1,1 49 0,-26 1-1,50-26 1,25-24-16</inkml:trace>
  <inkml:trace contextRef="#ctx0" brushRef="#br0" timeOffset="19792.09">29790 15280 0,'0'24'16,"0"1"15,25 0-15,-25 0-16,0 25 15,25-1 1,0 1 0,0-1-1,-25-24 16,0-50-15,-25-24 0,25-1-1,-25 1 1,25-26 0,25 25-1,0 26 16,-1-1-15,1 25-16,0 0 16,25 25-1,-50-1 1,0 26 0,-25-25-1,-25 25 1,25-50-1</inkml:trace>
  <inkml:trace contextRef="#ctx0" brushRef="#br0" timeOffset="20043.82">30088 15205 0,'25'0'15,"-25"25"17,0 0-17,0 0 1,0-1-16,0 26 16,25 49-1,-25-49 1,0-25-1</inkml:trace>
  <inkml:trace contextRef="#ctx0" brushRef="#br0" timeOffset="20376.27">30311 15280 0,'0'-25'16,"0"50"15,-24-1 0,-1 1-31,0 0 16,0 50 0,0-26-1,50-24 1,0 0-1,25-25 1,24 0 0,-24-25-1,-26 25 1</inkml:trace>
  <inkml:trace contextRef="#ctx0" brushRef="#br0" timeOffset="20926.24">29220 15949 0,'-25'-24'0,"0"-1"31,50 25 0,50 0 0,-26 25-15,1-25-16,49 0 16,50 24-1,-25 1 1,-25 0 15,-74-25-15,0 0-1,-1 0-15</inkml:trace>
  <inkml:trace contextRef="#ctx0" brushRef="#br0" timeOffset="21339.35">30088 15776 0,'0'25'31,"0"-1"-15,0 51 15,25-50-31,-25-1 15,0 26 1,0-25-16,25-25 0,-25 25 16,0-1-1</inkml:trace>
  <inkml:trace contextRef="#ctx0" brushRef="#br0" timeOffset="21809.27">30088 15776 0,'0'-25'16,"25"25"15,-25-25-15,49 25 0,1-25-1,25 1 1,-51 24-1,-24-25-15</inkml:trace>
  <inkml:trace contextRef="#ctx0" brushRef="#br0" timeOffset="22043.64">30187 15825 0,'-25'25'0,"25"0"0,0 0 47,25-25-15,0 0-17,0-25 1,25 25-1</inkml:trace>
  <inkml:trace contextRef="#ctx0" brushRef="#br0" timeOffset="22294.54">30435 15751 0,'25'25'78,"-25"24"-63,0-24 1,0 0-16,0 0 16,25 0-16,-25 24 15,0 1 1</inkml:trace>
  <inkml:trace contextRef="#ctx0" brushRef="#br0" timeOffset="22643.62">30683 15751 0,'0'25'47,"-24"0"-32,24-1 1,0 1-16,-25 0 16,25 49-1,0-24 1,0-25-1,25 0 1,24-25 0,26 0-1,-26-25 17,-24 25-17</inkml:trace>
  <inkml:trace contextRef="#ctx0" brushRef="#br0" timeOffset="25228.7">29741 15801 0,'0'24'47,"25"-24"-31,24 50-1,-24-25 1,25 0-1,-26-1 1,1 1 0,0-25-1,-25-25 1,0 50 31,-25-25-32,0 50 1,1-25 0,24-1-16,-25 1 15,0 0-15</inkml:trace>
  <inkml:trace contextRef="#ctx0" brushRef="#br0" timeOffset="28220.65">27409 16743 0,'25'-25'109,"-25"1"-78,0 48-15,-25-24 0,25 25-1,0 0 1,0 0 31,25-25-47,-25-25 15,25 0 17,-25 0-17,0 50 32</inkml:trace>
  <inkml:trace contextRef="#ctx0" brushRef="#br0" timeOffset="31431.83">28153 16619 0,'0'-25'63,"0"1"-48,0 48 32,-24-24-47,-1 75 16,25-1-1,-25 50 1,25-49 15,0-51-31,25 51 16,0-50-16,-1 24 16,51-24-1,-1-25 1,-49 0-1,25-74 1,-1-1 0,-49 1-1,-25 24 1,25 25 0,-24 25-1,24 25 1,0 50-1,0-1 17,24-49-17,26 24 1,0-49 0,-26-24-1,1-1 1,-25 0-16,25-25 15,-50 1 1,-24-1 0,-1 25-1,25 50 1,-24 0 0,-1 0-1,50 0 1,25-25-1,0-25 17,24-25-17,1 25 1,24 25 0,-49 0-1,25 50 1,-1 24-1,-24-24 1,-25 0 0,0-26-1,0-48 17,0-51-17,0 26 1,0-26-1,25 50 1,0 25 0,-1 50 15,1-50-31,25 25 16,-1 24-1,26-73 1,-26-1-1,-24 0 1,-25-25 0,0 26-1,-25-1 1,25 50 0,0-1-1,25 26 1,25 24-1,-25 1 17,-25-26-17,0-24 1,-25 0 0,0-25-1,0-25 1,0 0-1,50-24 1,0-26 0,50-24-1,-51 25 1,26-25 0,-25 24-1,-25 26 1,0 24 15,0 50-31,0 24 31,25 26-15,-1 49 0,1-50-1,0 25 1,0 0-1,0-99 1</inkml:trace>
  <inkml:trace contextRef="#ctx0" brushRef="#br0" timeOffset="31629.73">29220 16842 0,'0'-24'32,"25"24"-17,24-25 17</inkml:trace>
  <inkml:trace contextRef="#ctx0" brushRef="#br0" timeOffset="32531.35">29394 17041 0,'24'0'0,"1"0"31,0-25-31,0 25 32,0-50-17,-1 1 1,-24 24 0,0-25-1,-24 50 1,24 25-1,0 0 1,49 0 0,-24 24-1,0-24 1,0 25 0,-25-25-1,24-25 1,26-25 15,-25 0-31,24-25 31,1 1-15,0-1 0,-50 25-1,-25 25 1,0 50-1,-25 0 1,26 24 0,24-49-1,24-25 17,26-50-17,-25 1 1,0 49-16,-25-25 15,24 0 17,1 25-17,0 25 1,0 0 0,0-1-1,-1-48 1,-24-1-1,25-25 1,-25 25 0,25 25-1,-25 25 17,25 0-32,-25 0 15,0 0-15</inkml:trace>
  <inkml:trace contextRef="#ctx0" brushRef="#br0" timeOffset="32651.23">30113 16619 0</inkml:trace>
  <inkml:trace contextRef="#ctx0" brushRef="#br0" timeOffset="33265.32">30162 16917 0,'25'-25'16,"-25"0"-1,25 25 1,0 0 15,-25 25-15,0 0 0,0 24-1,25-49-15,-25 25 16,25-50 15,-1 25-15,1-24-16,0-1 15,0 0 1,0 0 0,24 0-1,-24 25 16,0-24-31,0-1 32,-50 25-1,25 25-15,-25-1-1,25 26 1,25 0-1,-25-26 1,25 1-16,-25 25 16,0-25-1,0 24 1,-25-24 0,0-25-1</inkml:trace>
  <inkml:trace contextRef="#ctx0" brushRef="#br0" timeOffset="58276.36">20687 5209 0,'0'-25'94,"0"0"-78,0-24-1,25 24-15,-25-74 16,50-50-1,49-50 1,50-24 0,-50 99-1,74-99 1,26 25 0,-1 24 15,-74 50-16,75-25 1,-50 50 0,-25 24-1,-50 26 1,-24 49 0,-50-25-16,24 25 15</inkml:trace>
  <inkml:trace contextRef="#ctx0" brushRef="#br0" timeOffset="59143.27">20662 4961 0,'0'-25'31,"0"0"0,0 50 32,0 25-47,0 24 15,0-24-16,0-25-15,0 49 16,0 0 0,0-24-1,0 0 1,0-26 0,50-73 15,0-1-16,-1 1 1,1-1-16,-1 0 16,1 1-1,0-1 1,-50 25 15</inkml:trace>
  <inkml:trace contextRef="#ctx0" brushRef="#br0" timeOffset="59976.68">20563 5035 0,'0'-24'15,"-25"24"1,25-25-1,0 0 17,0 0-1,0 50 31,25-25-62,-25 25 16,0 24 0,25-24-16,0 124 31,24 0 16,-24-75-16,-25-49-15</inkml:trace>
  <inkml:trace contextRef="#ctx0" brushRef="#br0" timeOffset="61894.65">23440 2927 0,'0'-25'63,"-49"25"-32,24-25-16,0 25-15,-24 0 16,-1 25 0,-24 0-1,24 49 1,25-24 0,25 0-1,0-1 1,25-24-1,0 0 1,0-25-16,-1-25 16,51-49-1,-26-1 17,-24-74-17,0 75 1,-25-50-1,0 49 1,0 26 0,-25 49-1,25 49 1,0 51 0,0-1-1,0 25 1,25-50-1,25 1 1,24-26 0,-24-24-1,-1-50 17,-24 25-32,0-24 15,0-1-15</inkml:trace>
  <inkml:trace contextRef="#ctx0" brushRef="#br0" timeOffset="62679.89">23738 2877 0,'0'0'0,"0"-24"0,0-1 31,-25 25 47,-24 25-62,24-1 0,25 1-16,-25 0 15,0 0-15,0 49 16,1-24 15,73-25-15,-24-25-1,49-25 1,-24-25 0,24-49-1,-49 25 1,-25 24 0,0 0-1,0 26 1,0 48-1,0 1 1,0 50 0,0 24-1,25-50 17,25-24-17,-25-25 1,49-49-1,-49-51 1,0-24 0,-25-25-1,0 75 1,-25-25 0,0 49-1,0 50 1,25 50-1,-25 49 1,25 50 0,25-25 15,-25-50-15,0-49-16,25 25 15,25-25 1,-1-25-1,1 0 1</inkml:trace>
  <inkml:trace contextRef="#ctx0" brushRef="#br0" timeOffset="62962.17">23862 2778 0,'25'0'32,"0"0"-1,0-25-16,-1 25-15,26-24 16,24-26 0</inkml:trace>
  <inkml:trace contextRef="#ctx0" brushRef="#br0" timeOffset="63513.6">24358 2729 0,'25'0'16,"-50"0"0,0 0 15,-49 24 0,74 1-15,-25 0-1,0 0-15,25 24 16,-24 1 0,48-25-1,1 0 1,0-50-1,0 0 1,0-49 0,-1-1-1,-24 26 17,0-1-17,0 25 1,0 50-1,0 25 1,25-26 0,-25 51-1,50-26 1,-1-49 0</inkml:trace>
  <inkml:trace contextRef="#ctx0" brushRef="#br0" timeOffset="65547.92">24606 2282 0,'0'-50'15,"-25"75"1,25 0 15,-24 25-15,24 49-1,-25 25 1,25-50 0,0-49-16,0 50 15,25 24 1,24-50-1,1-49 1,-1 0 0,-24-49-1,25-26 17,-50 26-17,0-1 1,0 25-1,-25 25 1,25 50 0,-25 0-1,50-1 1,-25-24 0,50 0-1,-26-25 1,26-50-1,-25 25 1,0-24 0,-25-1 15,0 75 0,0 0-15,0 49-1,0 25 1,0-24 0,0-26-16,0 26 15,-25 49 1,0-25 0,-25-25-1,26-49 1,-26-25-1,25-25 1,25-74 0,50-25 15,-1 0-15,76-49-1,-26-1 1,-50 0-1,-24 75 1,0-25 0,-50 25-1,0 24 1,1 51 0,24 48-1,-25 26 1,25 74-1,0 50 1,25-50 0,-1 49-1,-24-49 17,25 0-17,-25-74 1,0-25-1,-25-75 17,25-24-17,0-1 1,0-49 0,50 0-1,0 25 1,-26 49-1,1 26-15,0-1 16,0 50 0,0 24 15,-25 50-15,-25-24-1,0-1 1,-25-24-1,1-50 1,-1-25 0,50 0-1,-25 1 1,25-26 0,25 50-1,0 25 1,0 0-1,24-1 1,1-24 0,24 0 15,-49-24-15,25-51-1,-1 1 1,-49 24-1,0 25 1,0 0 0,0 50-1,-24 25 1,24 24 0,0-49-1,24 0 1,1-25-1,25-25 1,-25-25 0,24 1 15,1-26-15,-1 51-1,-24-1 1,0 50-1,-25 24 1,25 1 0,-50-1-1,25 1 1,-50-25 0,1 0-1,-26 0 1</inkml:trace>
  <inkml:trace contextRef="#ctx0" brushRef="#br0" timeOffset="65996.64">24383 2505 0,'25'-25'16,"0"25"15,-1-24-15,76-1-1,-76 0 1,1 25 0</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9T15:08:00.314"/>
    </inkml:context>
    <inkml:brush xml:id="br0">
      <inkml:brushProperty name="width" value="0.05292" units="cm"/>
      <inkml:brushProperty name="height" value="0.05292" units="cm"/>
      <inkml:brushProperty name="color" value="#00B050"/>
    </inkml:brush>
  </inkml:definitions>
  <inkml:trace contextRef="#ctx0" brushRef="#br0">2778 8285 0,'0'-25'0,"-25"25"31,25-25-15,-24 25 15,-51-25 0,-24 25 0,74 25-31,0-25 16,-24 75 0,-1-1-1,25 50 1,0-50-1,25 50 1,0-24 0,25-1-1,50-50 17,-26-24-32,50-25 31,26-25-16,-1-49 1,-50 0 0,25-1-1,-49-24 1,-25 0 0,-50 24-1,0 26 1,-25-26-1,-24 26 1,-25-1 0,24 50-1,1-25 17,-25 50-17</inkml:trace>
  <inkml:trace contextRef="#ctx0" brushRef="#br0" timeOffset="1616.54">2753 10666 0,'-24'-25'0,"-1"25"32,0 0-32,0 0 15,0 0 17,-124 25-1,50 124 0,99-100-31,-25 199 31,25-99-15,50-25 0,0-74-1,49-25 1,50-50-1,0-49 1,-1-50 15,-73 24-31,24-24 32,-49 25-17,-75 0 1,0 49-1,-49-24 1,-26 24 0,-48 25-1,73 25 1,-74 50 0</inkml:trace>
  <inkml:trace contextRef="#ctx0" brushRef="#br0" timeOffset="40484.43">1612 8062 0,'0'-25'16,"25"25"-1,0 0 16,-25 25-15,25-25-16,74 124 31,25 74 1,-99-148-17,24-26 1,26-48-1,-1-76 1,75-123 15,-50 74-31,75-124 32</inkml:trace>
  <inkml:trace contextRef="#ctx0" brushRef="#br0" timeOffset="41017.14">1885 8855 0,'-25'-25'0,"25"1"31,0-1-15,25 50 15,25 49 0,-1-24-31,26 49 16,-26-49-1,1-50 17,-25-25-32,24-25 15,75-124 1,0 26-1</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9T15:09:08.952"/>
    </inkml:context>
    <inkml:brush xml:id="br0">
      <inkml:brushProperty name="width" value="0.05292" units="cm"/>
      <inkml:brushProperty name="height" value="0.05292" units="cm"/>
      <inkml:brushProperty name="color" value="#00B050"/>
    </inkml:brush>
  </inkml:definitions>
  <inkml:trace contextRef="#ctx0" brushRef="#br0">6896 7342 0,'-25'0'16,"50"0"78,-25 25-94,0 0 15,25 0 1,-1-1-1,1 1 1,25-25 0,-1-25-1,1-24 1,49-50 0,0-1-1,25-24 1,-24 25 15,-76 50-15,1 24-16,0 0 15,0 0 1,-25 0 0</inkml:trace>
  <inkml:trace contextRef="#ctx0" brushRef="#br0" timeOffset="35875.08">2505 7317 0,'0'-24'0,"0"-1"62,0 0-46,0-25 15,-25 50 0,-24 0-15,49 25-1,-25 0 1,0 25 0,-24 24-1,-1 50 1,0 25 0,1-50-1,-1 50 1,25 25-1,25-1 1,0-74 0,25 50-1,25-25 1,-1 0 0,26-25 15,-50-24-31,49-1 31,0 1-15,1-26-1,24-24 1,-49 0 0,-1-25-16,1 0 15,49 0 1,-24 0-1,-26-25 1,26-24 0,-1-26-1,-24-24 1,-1-25 0,-24 25-1,-25-25 1,0-25 15,-50 25-15,1 49-1,-1-49 1,-49 0 0,25 0-1,-1 50 1,26-1-1,-51 26 1,1-1 0,0 25-1,0 50 1,24 0 0,-49 49 15</inkml:trace>
  <inkml:trace contextRef="#ctx0" brushRef="#br0" timeOffset="87315.14">27781 3299 0,'0'-25'16,"-25"0"-16,25 1 31,0 48 31,0 1-62,-24 99 32,-1 0-17,0 25 1,25-50 0,-25-74-1,25 0-15,0-75 31,0-24-15,0-25 15,0-1-15,0 51-16,0-26 16,25-49-1,49 50 1,-24 49-1,-25 0-15,24 25 16,-24 25-16,25 0 16,-1 49-1,-24 50 1,-25-49 0,-25-50-16,1 49 15,-51 0 1,1 1-1,-1-50 17,26 0-17</inkml:trace>
  <inkml:trace contextRef="#ctx0" brushRef="#br0" timeOffset="88515.4">28302 3373 0,'0'-24'16,"-25"24"15,1 24-15,-26 1-1,25 0 1,-24 25 0,-26 24-1,25-24 1,50-26 0,-24 1-16,73-25 31,1-49-16,0-26 1,-26 50 0,-24 1-16,25-1 15,0 0 1,-25 50 0,25 0-1,0-1 16,-1 26-31,26-25 32,-25-25-17,0-25 1,24-25 0,-24-49-1,0-25 1,-25 0-1,0 50 1,0-1 0,0 51-1,-25 48 1,25 51 0,0 24-1,0 0 1,25 0 15,0-49-15,-1-25-16,26-25 15,24 0 1,26-50 0,-26-24-1,-24 24 1,-26-24-1,-24 24 1,-24 50 0,-26 25-1,25 25 1,-24 24 0,49 0-1,0-24 1,0-25 15,24-25-31,1 0 16,25-25-1,-1-49 1,-24 24 0,0 25-1,0 50 16,-25 25-15,25-1 0,-25-24-16,24 0 15,26 0 1,0-1 0,-1-48-1,-24-1 1</inkml:trace>
  <inkml:trace contextRef="#ctx0" brushRef="#br0" timeOffset="88798.2">28277 3249 0,'25'0'16,"25"-24"15,24 24-16,25-25 17</inkml:trace>
  <inkml:trace contextRef="#ctx0" brushRef="#br0" timeOffset="89482.37">29369 2927 0,'0'25'47,"25"-25"-31,-1 25-1,26-1 1,-25-24-1,0 25-15,-1-25 0,76 25 16,-26 0 15,0-25 1,-98 0-1,-26 25-16,0-1 1,50 1-16,-49 25 16,-26 24-1,26 1 1,-1-26 0</inkml:trace>
  <inkml:trace contextRef="#ctx0" brushRef="#br0" timeOffset="90049.12">30162 2753 0,'0'25'31,"0"0"1,0 0-17,0 0-15,0 49 16,0 100 15,0-50 0</inkml:trace>
  <inkml:trace contextRef="#ctx0" brushRef="#br0" timeOffset="90733.56">30411 2853 0,'0'-25'0,"0"0"15,-25 25 32,0 25-16,-25 0-31,26 24 32,-1-24-17,25 25 1,25-26 0,24 1-1,26-25 1,-51 0-1,51 0 1,-26 0 0,-24 25-1,-25 0 1,-25 0 0,-24 24-1,-26-24 1,26 0 15,-1-25-15,25 0-1,25-25 1,0-25 0,25 26-1,0-1-15,0-25 16,49-24-1,-24-1 1,-25 26 0,-1-1-1,1 25 1,-50 1 0</inkml:trace>
  <inkml:trace contextRef="#ctx0" brushRef="#br0" timeOffset="94600.73">26491 3696 0,'-49'-25'0,"24"25"16,0 25 15,0 0-15,-49 148 15,0-24 0,74-124-31,-25 0 16,25 0-16,0-75 31,0-49-15,0 0-1,25-50 16,24 0-15,1 25 0,-25 74-1,-25 25-15,49 1 16,-24 24 0,25 74-1,-1 25 1,-24-24-1,25 24 1,-1 0 0,-24-24-1,-25-51 1,25 1 15,-50-25-15,0-25-1,-49 1 1,24 24 0,-24 0-1,24 49 1,1-24 0</inkml:trace>
  <inkml:trace contextRef="#ctx0" brushRef="#br0" timeOffset="95418.12">26839 3770 0,'49'-24'0,"-98"48"0,98-73 15,-49 24 1,-25 25 15,1 0 0,-1 0-31,-25 25 16,1 24 0,24 26-1,25-26 1,0-24 0,49-25-1,1-49 1,24 24-1,-49 0 1,0-25 0,0 75 15,0 25 0,-25-1-15,0 51-1,0-1 1,-25 0 0,-25-49-1,1-26 1,24-24 0,0-49-1,50-26 1,0 26-1,-1 24-15,26-49 16,49-50 0,-24 24-1,-26 1 1,-24 25 0,-25-1 15,-25 50-16,-24 1 1,24 48 0,0 26-1,0 0 1,25 24 0,25-24-1,0-50 1,49 25-1,-24-25 1,-25 0 0</inkml:trace>
  <inkml:trace contextRef="#ctx0" brushRef="#br0" timeOffset="95851.16">27285 4068 0,'-25'0'0,"50"0"47,0-25-16,25 0-15,24-24-1,0 49 1,1-50 0,-50 50-1</inkml:trace>
  <inkml:trace contextRef="#ctx0" brushRef="#br0" timeOffset="101136.78">31055 2307 0,'0'-25'47,"-24"25"-16,24-25-16,-25 25 1,-25-25 0,1 1-1,24 24-15,0 0 16,-49-25 0,-50 25-1,0-25 1,24 25-1,26 0-15,-50 25 16,-75-25 0,-24 0 15,0 0-15,74 25-1,-49-25 1,-50 24-1,24 1 1,51 0 0,98-25-16,-98 25 15,-26 0 1,1 24 0,99-49-1,-75 50 1,0-25-1,26-1 1,-1 26 0,74-50 15,26 25-31,-26-25 16,-49 49-1,0-24 1,-49 25-1,73-25 1,51 0-16,-75-1 16,-25 51-1,0-26 1,25 1 0,50 0-1,-26 24 1,26 0-1,24 1 1,26-50-16,-26 24 16,-24 26 15,-1-1-15,26 0-1,24-24 1,0-25-16,0 49 15,0 1 1,1-1 0,24 25-1,0-24 1,0-1 0,0 25-1,0 1 1,24-51-1,-24-24-15,50 25 16,0 24 0,24 0 15,0 1-15,-24-50-1,49 24 1,-24 1-1,24-25 1,0-1 0,-24-24-1,73 25 1,1 0 0,50-25-1,-75 0 1,74 0-1,25-25 1,1 25 0,-1-25 15,-74 1-15,74-1-1,25-25 1,0 1-1,-99 24 1,-50 0-16,50-25 16,74 1-1,0-1 1,1-24 0,-100 49-1,49-25 1,1 1-1,-25-1 1,-75 25 0,75-24-1,0-1 17,-25 1-17,0-1 1,-50 25-1,50-24 1,-25-1 0,1 0-1,-26 1 1,25-1 0,1 0-1,-26 1 1,0-26-1,-24 51 1,24-51 0,-24 26 15,0-26-15,-26 26-1,26-26 1,-25 1-1,-25-1 1,0 26 0,0-1-1,0-49 1,0 25 0,0-1-1,-25 25 1,0-24-1,-24 24 1,24-24 0,-50 24 15,51 1-15,-26-1-1,-24 25 1,24-24-1,0 24 1,26 25-16,-26-25 16,-25 0-1,-24 1 1,0-1 0,0 0-1,49 25 1,25 0-1</inkml:trace>
  <inkml:trace contextRef="#ctx0" brushRef="#br0" timeOffset="125849.21">27186 5383 0,'25'-25'0,"-25"50"16,0-1 0,25 26-1,24 124 16,1-1 1,-75-123 15,0-75-32,0-25-15,1 1 16,-1-100-1,25 25 1,25 25 0,49 24-1,25 51 1,0 24 0,-49 74-1,-50 0 1,-25 50-1,-49-24 17,-50-1-17,74-50 1,1-24-16,-1-25 16,0-25-1,26-24 1,24 24-1,49-25 1,26 50 0,49-24-1,0 24 1,-50 0 0,50 0-1,-25-50 1,-24 0 15,-51-24-15,-24 24-1,-24-24 1,-26 0 0,25 74-1,0 24 1,1 26-1,-1 24 1,74 1 0,1-75-1,24 0 1,26-75 0,-26-24-1,-24 0 1,-75 25 15,25 24-15,-50 25-1,50 50 1,0 49 0,25 26-1,-25-51-15,50 75 16,-1 99-1,26-24 1,-75-100 0,25-49-16,-50 49 15,0-25 1,-49-49 0,-1-50-1,50-99 16,25 0-15,50-49 0,49-26-1,-24 75 1,49-25 0,-25 50-1,-50 25 1,-73 74 15,-1 25-31,-25 24 16,-24 26-1,24 49 1,1-50 0,73-24-1,1-26 1,74-48-1,-24-51 17,-1 26-17,-24-51 1,-25 1 0,-50 50-1,0 73 16,25 26-15,25 0 0,0-1-1,24-24 1,1-25 0,24-50-1,-24-24 1,-25 24-1,-25 26 1,0-26 0,0-24-1,0 98 17,0 1-17,24 50 1,26-51-1,0 1 1,-26-25 0,1-25-1,0-24 1,0-1 0,-25 1-1,0 73 32,0 1-47,25 25 31,24-1-15,1-49 0,0 0-1,-1-49 1,-24-26-1,-25 26 1,-25-1-16,25 1 16,-49-51-1,24 51 1,0 73 0,25 26-1,25 25 16,0 49-15,24-25 0,1-25-1,24-24 1,-24-25 0</inkml:trace>
  <inkml:trace contextRef="#ctx0" brushRef="#br0" timeOffset="126131.24">29245 5035 0,'0'25'0,"-25"-25"31,50 0-31,0 0 47,49-49-32,25 24 1,0-25 0,-49 25-1,-25 1 1</inkml:trace>
  <inkml:trace contextRef="#ctx0" brushRef="#br0" timeOffset="129282.9">30038 4837 0,'0'-25'109,"25"-25"-78,-25 26-31,0-1 31,0 0-31,25 25 16,0 25 0,0 24-1,-1 26 1,-24-25 0,0-26-16,0 1 15,0 25 1,0-75 31,0 0-47,0 0 15,0-99 1,50 25 0,-25 0-1,25 74 1,-26 25-1,26 74 1,-25-24 0,0 24-1,-1-49 1,1-25 0,0-25-1,0-49 16,-25 24-15,0-49 0,0 50-1,0 24 1,0 74 0,-25 1-1,50 24 1,0 1-1,24-50 1,1-25 0,-1-25-1,-24-25 1,-25-49 0,0 25 15,0 24-16,-25 25 1,25 50 0,-24 49-1,24-24 1,24 24 0,1-49-1,0 0 1,25-75-1,-50 1 1,24-26 0,-24 1-1,0 0 1,0 98 15,25 26-15,0 24 15,0 1-15,24-50-1,1-50 1,24-25 0,-49-24-1,-25-1 1,0 51-16,0-51 15,0 1 1,-25 49 0,1 75-1,24-1 1,0 75 0,49-25-1,26-49 16,-51-25-15,1 0-16,0-25 0</inkml:trace>
  <inkml:trace contextRef="#ctx0" brushRef="#br0" timeOffset="129667.76">31477 4787 0,'25'0'16,"-50"0"-1,25-25 1,-25 25 0,-74 0-1,0 25 1,49 0-16,-99 0 16,-99 74-1,-24 25 1,48 0-1,100-49 1,75-51 0</inkml:trace>
  <inkml:trace contextRef="#ctx0" brushRef="#br0" timeOffset="130385.46">30783 5358 0,'-25'0'0,"25"25"15,0-1 1,-25 51 0,0 49 30,100-50-14,-26-74-17,1-49 1,-25-1 0,-1-24-1,-73-1 1,24 50-1</inkml:trace>
  <inkml:trace contextRef="#ctx0" brushRef="#br0" timeOffset="130750.4">30634 6102 0,'25'0'31,"-25"-25"-31,24 25 0,1-25 16,74-49 0,-49 49-1</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9T16:36:34.648"/>
    </inkml:context>
    <inkml:brush xml:id="br0">
      <inkml:brushProperty name="width" value="0.05292" units="cm"/>
      <inkml:brushProperty name="height" value="0.05292" units="cm"/>
      <inkml:brushProperty name="color" value="#FF0000"/>
    </inkml:brush>
  </inkml:definitions>
  <inkml:trace contextRef="#ctx0" brushRef="#br0">28277 719 0,'0'-24'15,"0"-1"1,-24 0 0,24 0 15,-25 25-31,0 50 31,-25-1-15,1 26-1,-1-1 1,0 50 0,26 0-1,24-25 1,24-24-1,26-50 1,25-1 0,49-73 15,-25-26-15,-50 26-1,26-26 1,-50 1-1,-50 49 1,0 25 0,25 25-1,-25 25 1,0 24 0,25 0-1,25-49 1,0 25-1,25-50 1,-1 0 15,26-50-15,-51 25 0,1-49-1,-25 0 1,-49 24-1,24 50 1,0-25-16,-25 25 16,-24 25-1,0 25 1,49-1 0,0 1-1,25-25 1,50-25-1,24-50 1,-24 25 15,49-49-15,0 24 0,-49 25-1,-1 50 1,-24 0-1,0 25 1,-25 24 0,-25 0-1,25-24 1,-25-25 0,25 0-1,0-75 1,25 0-1,-25 1 1,50-26 15,-1 1-15,1 24 0,-25 50-1,-1 25 1,-24 25-1,0-1 1,0 26 0,25-50-1,-25-1 1</inkml:trace>
  <inkml:trace contextRef="#ctx0" brushRef="#br0" timeOffset="769.27">29319 992 0,'0'-25'0,"0"1"15,-25 48 17,1-24-17,-1 25 1,-25 25-1,25-1 1,1-24-16,24 25 16,-25-1-1,25 1 1,25-25 0,24-25-1,-24-25 1,25-49-1,24-75 17,-24-25-17,-26 50 1,-24 25 0,-24 74-1,24 50 1,-25 0-1,0 49 1,25 25 0,-25-24-1,25 24 1,0 0 0,25-49-1,25-25 1,-1-25-1,26-25 17,-26-25-17,1-24 1,-25 24 0,-25-24-1,0 49 1,0 75 15,-25-1-15,25 26-1,-25-26 1,25 1 0</inkml:trace>
  <inkml:trace contextRef="#ctx0" brushRef="#br0" timeOffset="928.12">29642 843 0,'0'-24'0,"0"-1"15</inkml:trace>
  <inkml:trace contextRef="#ctx0" brushRef="#br0" timeOffset="1584.13">29890 546 0,'0'25'47,"0"24"-15,0 1-17,-25 24 1,25 1-1,-25-51-15,25 51 16,-50 24 0,26 0-1,-1-24 1,25-51 0,-25 1-1,25-50 16,25 1-15,-25-1 0,25 0-1,24-49 1,1 24 0,-1-24-1,-24 49 1,0 25-16,-25-25 15,25 25 1,-25 50 0,0-26-1,0 26 1,0 0 0,-25 24-1,25-49 1,0 0-1</inkml:trace>
  <inkml:trace contextRef="#ctx0" brushRef="#br0" timeOffset="1718.05">30063 819 0,'0'-25'0</inkml:trace>
  <inkml:trace contextRef="#ctx0" brushRef="#br0" timeOffset="2652">30212 918 0,'0'49'0,"0"-24"16,0 0-1,-25 0 1,25 0-1,25 24 1,-25 1 0,25-25-1,0-25 1,24-25 0,1 0-1,0-49 1,-26 49-1,-24-50 17,-24 1-17,-1 49 1,-25 50 0,1-25-1,-26 50 1,50-1-1,0-24 1,50-25 0,0 0-1,50-50 1,-1 26 0,0-26-1,-49 50 1,25 0-1,-25 50 17,-25-1-17,0-24 1,0 0-16,0 0 16,-25 24-1,25-74 32,49-24-31,1-26-1,-25 51-15,0-26 16,49 0 0,-49 26-1,24 48 1,-49 26-1,25 24 17,-25 26-17,0-26 1,0-24 0,0-26-1</inkml:trace>
  <inkml:trace contextRef="#ctx0" brushRef="#br0" timeOffset="4637.39">28004 2629 0,'-24'25'93,"-1"0"-77,0 0 0,-49 24-1,-1-24 1,-24 25-1,25-25 17,24-50-17,0 25 1,26-50 0,24 1-1,49-26 1,-24 25-1,74-24 1,0 0 0,25-1-1,-49 26 1,-50 24-16,24 0 16,26-49-1,-50 24 16,-25 25-15,0 0 0,-50 1-1,25 48 1,-25 1 0,50 25-1,-24-25-15,24 24 16,-25 50-1,0 25 1,25 25 0,0-74-1,-25 49 1,25 0 0,-25-25-1,25-49 1,-24 24 15,-1 0-15,0-49-1,0-25 1</inkml:trace>
  <inkml:trace contextRef="#ctx0" brushRef="#br0" timeOffset="6237.28">28749 2853 0,'0'-25'0,"0"50"62,24-1-46,-24 1-1,0 25 1,0-1 0,0-24-16,-24 0 15</inkml:trace>
  <inkml:trace contextRef="#ctx0" brushRef="#br0" timeOffset="7270.79">29666 2108 0,'-24'-24'16,"48"24"15,-24 24 16,25-24-47,-25 25 15,0 25 1,0-25-16,0 49 16,0 25-1,0 0 1,-25-24-1,25-1 1,0-24 0,0 0-1,-24-26 1</inkml:trace>
  <inkml:trace contextRef="#ctx0" brushRef="#br0" timeOffset="7770.6">30014 2084 0,'0'-25'32,"0"50"61,0 49-77,0-49-16,0 24 16,0 26-1,0 24 1,0 0-1,0 0 1,0-74 0,0 25-1,0-25 1</inkml:trace>
  <inkml:trace contextRef="#ctx0" brushRef="#br0" timeOffset="8471.84">30832 2753 0,'0'25'16,"0"0"-16,0 0 31,-25 99 0,-24 0 0,24-99-15</inkml:trace>
  <inkml:trace contextRef="#ctx0" brushRef="#br0" timeOffset="10855.4">28451 2803 0,'-25'25'109,"0"-25"-93,25 25-1,-24-25 1,-26 24 0,0-24-1,26 0 1,-1 0 0,25-24 15,-25 24-31,25-25 15,0 0-15,0 0 16,25-24 0,0-26-1,24 1 17,26-1-17,-26 26 1,1-26-1,-25 26 1,-25-1 0,0 25-1,0 0 1,-25 25 0,0 25-1,0 50 16,25-51-31,0 26 16,0 74 0,0 0-1,0-25 1,0 25 15,0-24-15,-25-1-1,25-50 1,-24 1 0,24-25-16</inkml:trace>
  <inkml:trace contextRef="#ctx0" brushRef="#br0" timeOffset="12356.21">31477 1860 0,'0'-24'0,"0"48"63,0 51-48,0-50 1,0 123 0,25-48-1,-25-51 1,0-24 0,0 25-1,25-1 1,-25-24-1,0 0 1</inkml:trace>
  <inkml:trace contextRef="#ctx0" brushRef="#br0" timeOffset="13075.09">31601 2753 0,'0'-24'16,"0"-1"30,-25 25-14,1 0-1,-1 49 0,0 1 0,25-25-15,25-25 0,0 0-1,-25-25 1,24 25 0,-24-25-1,0 0 1,0 1-1,-24 24 1,-1 0 15,25 24 16</inkml:trace>
  <inkml:trace contextRef="#ctx0" brushRef="#br0" timeOffset="15827.06">27905 3746 0,'0'-25'0,"0"50"47,0-1-31,0 150 15,-25 24 16,1-173-47,-26 124 31,50-124-15,-25-50-1,25 0 1,0-74 0,25-25-1,-25-25 1,0 25-1,0 50 1,-25-1 0,0 75 15,1 25-15,-26 25-1,0 24 1,1 25-1,-1-24 1,25-26 0,75-73 15,0-51-15,24 1-1,-24 24 1,24-24-1,-24 24 1,-26 50 0,-24 25-1,0 0 1,25 0 0,0 24-1,0 1 1,0-50-1,-25 25-15</inkml:trace>
  <inkml:trace contextRef="#ctx0" brushRef="#br0" timeOffset="16943">27508 5135 0,'0'-50'0,"0"75"63,-24 24-48,24 26 1,0-26-1,-25 1 1,25-25 0,0-25 15,0-25-15,25-74-1,24 0 1,-24-25-1,0 49 1,0 50-16,-25-24 16,49 49-1,-24 49 1,0 26 0,-25-1-1,0-49-15,25 49 16,-25 1-1,0-26 1,0-24 15,-25-25-15,25-25 0,-50-24-1,25-1 1,-24 25-1,-1 25 1,1 25 0,-1 0-1,25 25 1,0-26 0,25 1-1</inkml:trace>
  <inkml:trace contextRef="#ctx0" brushRef="#br0" timeOffset="17692.98">27856 4986 0,'0'-25'0,"0"50"78,0 0-63,0 49 17,0-49-32,0 74 31,0-49 0,0-75 0,0-50-15,0-24 0,0 50-1,24-1-15,-24 0 16,0 1-1,25 24 1,0 50 15,0 24-15,0 26 0,-1-1-1,-24-24 1,0-25-1,25-25 17,-25-50-17,25-24 1,-25 24 0,25 0-1,-25 26 1</inkml:trace>
  <inkml:trace contextRef="#ctx0" brushRef="#br0" timeOffset="17961.05">28203 4812 0,'0'25'15,"0"0"17,0 0-32,0-1 15,0 26 1,0-25-16,0 24 16,0 1-1,0 24 1,-25-49-1</inkml:trace>
  <inkml:trace contextRef="#ctx0" brushRef="#br0" timeOffset="18292.64">28178 4862 0,'0'-25'0,"0"0"15,25 25 32,-25-25-47,25 25 16,24 0 0,1 25-1,-25 0 1,0 0-16,-25 24 15,24 1 17,-48 24-17,-1-24 1,-25 24 0,1-24-1</inkml:trace>
  <inkml:trace contextRef="#ctx0" brushRef="#br0" timeOffset="19126.98">29914 3324 0,'0'-50'16,"0"75"31,0 25-31,0-26-1,0 224 16,25-148-15,-25-1 0,0-49-1,0-26 1</inkml:trace>
  <inkml:trace contextRef="#ctx0" brushRef="#br0" timeOffset="19626.14">29939 3398 0,'-25'-49'16,"25"-1"-1,0 25 17,0 0-17,0 50 1,-24 0-1,-1 25 1,-25 49 0,1-25-1,24-49 1,25 25 0,0-75 15,25 0-16,-25 0 1,24-24-16,26-26 31,-25 1-15,0 49 0,-1 25-1,1 50 1,0-26-1,0 26 1,0-25 0,-1-25-1</inkml:trace>
  <inkml:trace contextRef="#ctx0" brushRef="#br0" timeOffset="20495.25">29865 4713 0,'0'-25'0,"0"0"16,0 50 15,-25 0 0,0 0-15,-24 99 15,24 0 1,50-99-17,-25-1-15,24-24 16,1 0-1,25-49 1,-25 24 0,-25-25-1,0-24 1,0 24 0,-25-24-1,-25 24 16,25 50-15,-24 0 0,-1 25-1,50 0-15</inkml:trace>
  <inkml:trace contextRef="#ctx0" brushRef="#br0" timeOffset="21210.44">29989 4614 0,'0'24'47,"0"1"-32,0 25 1,0 24-1,0 1 1,0-26 15,0-24-31,0 0 16,0 0 0,0-50 15,0-25-16,0 26-15,0-26 16,25-74 0,-1 25-1,26 24 1,-25 50 0,0 25-1,-25 25 1,0 25 15,0-1-15,-25 1-1,-25 0 1,25-26 0,1 1-1,24-50 16,24 25-15,26 0 0,0 0-1,-26 0-15,1 25 16,50 25 0,-26 0-1,-24-26 16</inkml:trace>
  <inkml:trace contextRef="#ctx0" brushRef="#br0" timeOffset="22578.1">31700 3324 0,'-24'-50'0,"24"25"0,0 1 32,0 48-1,0 26 0,0-25-31,24 148 31,-24-98-15,0-26 0,0-24-1,0-50 16,-24-49 1,24-25-17,0 24 1,0-24 0,0 25-1,0 49 1,-25 25-1,0 25 1,0 49 0,0 1-1,1-26 1,-1-24 0,25-50 15,25 25-31,-1-74 15,1 24 17,0 25-32,0 1 15,0-1 1,-1 25 0,26 25-1,-25-1 1,0 1-1,-1-25 1</inkml:trace>
  <inkml:trace contextRef="#ctx0" brushRef="#br0" timeOffset="23494.22">31676 4564 0,'0'-25'0,"0"0"0,0 50 31,0 0-15,0 0 0,0 49-1,0 75 17,0-50-1,-25-173 16,0 24-32,25 25-15,0-49 16,-25-25 0,25 49-1,25 25 1,0 50-1,24 25 1,26 24 0,-26-24-1,-49-25 1,25-25 0,-25-25-1,25-25 16,-25-49-15,-25 49 0,25-24-1</inkml:trace>
  <inkml:trace contextRef="#ctx0" brushRef="#br0" timeOffset="23879.22">31998 4440 0,'0'25'0,"-25"0"16,25-1 0,0 1-1,-25 25 1,25-1-1,0 26 17,25-26-17,0-24 1,0-25-16,0 25 16,-1-50-1,1-24 1,0-26-1,-25 26 1,-50-26 0,1 26-1,49 24 1</inkml:trace>
  <inkml:trace contextRef="#ctx0" brushRef="#br0" timeOffset="24145.04">32097 4415 0,'0'0'0,"25"0"0,-25-25 31,25 25-31,0 0 15,24-24 1,26-1 0,-1 0-1,-49 0 1,0 0 0</inkml:trace>
  <inkml:trace contextRef="#ctx0" brushRef="#br0" timeOffset="24361.7">32296 4316 0,'0'25'0,"0"0"15,25-1 1,-25 26-1,24 24 1,-24-24 0,25-25-16,-25 0 15</inkml:trace>
  <inkml:trace contextRef="#ctx0" brushRef="#br0" timeOffset="32262.22">26119 1240 0,'25'0'0,"0"0"16,0 0 0,0 0-16,-1 0 15,1-25 1,25 25-16,-1 0 0,1 0 15,173-24 1,25-1 15,0 25 16,-124 0-16,-99 0-15</inkml:trace>
  <inkml:trace contextRef="#ctx0" brushRef="#br0" timeOffset="33082.71">27087 1042 0,'-25'0'0,"50"0"250,0 0-234,-1 0-16,51 25 31,-50-25-31,49 0 16,0 24 31,-74 1-16,-74 25 0,49-25-15,0-1-16,-24 26 16,-26 24-1,26-24 1,24 24-1</inkml:trace>
  <inkml:trace contextRef="#ctx0" brushRef="#br0" timeOffset="33932.82">22696 1116 0,'0'-25'0,"0"50"47,0 0-16,-25 25-15,25 24-1,-24 0 17,24-24-17,0 0 1,0-26-16</inkml:trace>
  <inkml:trace contextRef="#ctx0" brushRef="#br0" timeOffset="34099.25">22647 868 0,'0'-25'0,"0"50"0,0-74 31</inkml:trace>
  <inkml:trace contextRef="#ctx0" brushRef="#br0" timeOffset="34567.65">22895 992 0,'49'0'16,"-49"-25"-16,25 25 15,0-24 1,74-76-1,-24 1 1,-51 25 15,-24 49-15,-24 0 0,-26 25-1,25 25 1,0 0-1,1 49 1,-1 25 0,0 50-1,0 25 1,25-75 0,0 75-1,0-50 1,-25-50-1</inkml:trace>
  <inkml:trace contextRef="#ctx0" brushRef="#br0" timeOffset="34867.11">22820 1315 0,'-24'0'0,"48"0"15,-24-25 1,50 25 0,24-25-1,26-25 1,-51 50-1,-24-24-15,25 24 16,-26-25 0</inkml:trace>
  <inkml:trace contextRef="#ctx0" brushRef="#br0" timeOffset="36304.14">22721 1984 0,'0'-24'31,"25"24"-16,-25 49 17,0 100 15,0 0-32,0-25 1,0 25-1,0-50 1,0-74-16,0 49 16,-25 25-1,25-49 1,-25-25 0</inkml:trace>
  <inkml:trace contextRef="#ctx0" brushRef="#br0" timeOffset="36867.85">22771 2108 0,'0'-24'0,"0"-1"32,-25 25 14,25 25-46,0 24 16,-50 1 0,1 49 15,-1-49-15,50-26-1,0-48 1,25-1-1,24-50 1,-24 26 0,0 24-16,-25-25 15,25 1 1,0 24 0,-25 50-1,49 0 1,-24 24-1,25-24 1,-1 25 15,-24-50-15</inkml:trace>
  <inkml:trace contextRef="#ctx0" brushRef="#br0" timeOffset="37853.01">21878 3845 0,'0'-25'0,"0"50"16,-25 0 15,25 173 0,25 0 0,0-123-15,-1-26 0,1-49-1,0-24 1,-25-1-16,25-25 15,24-49 17,-49 25-17,0 24 1,0 25 0,25 50-1,0 25 1,0-1-1,24 26 1,-24-51 0,25 1-1,-25-25 1,-1-74 0,-24 24-1,0 1-15,-24-1 16,-1-49-1,0 24 17,25 51-32</inkml:trace>
  <inkml:trace contextRef="#ctx0" brushRef="#br0" timeOffset="39151.94">22399 3572 0,'0'25'31,"0"-1"-31,0 26 16,24 74-1,-24-25 1,0-24 0,25 24-1,0 50 1,0-75 0,-25-24-1,0-100 16,0-24-15,25-25 0,-1 24-1,-24 50-15,25 1 16,0-1 0,0 50-1,0 24 1,-25 1 15,24 24-15,26-49-1,-25 0 1,25-25 0,-26-50-1,1 1 1,0-26-1,-25 1 1,0 49 0,-25 0-1,25 50 1,0 49 0,0 1-1,0-26 1,0-24-1,50-25 17,-1-25-17,1-24 1,-25-26 0,0-24-1,-25 50 1,-25-1-1,0 50 1,-25 25 0,26 0-1,48 24 1,1-49 0,25 25-1,-1 0 1,1 24-1,-50 1 17,25 0-17,-25-1 1,25-24 0,24-50-1,-24 0 1,25-49-1,-1 0 1,-24-1 0,-25 26-1,-25 49 17,-24 49-17,49 26 1,-25-26-1,25-24 1,25 25-16,-1-26 31,51-24-15,-26-24 0,-24 24-16</inkml:trace>
  <inkml:trace contextRef="#ctx0" brushRef="#br0" timeOffset="39303.57">23713 3919 0,'50'-25'0</inkml:trace>
  <inkml:trace contextRef="#ctx0" brushRef="#br0" timeOffset="41136.65">27211 5705 0,'-25'0'0,"50"0"62,0 0-62,74-25 32,25-24-17,-50 24-15,100-25 16</inkml:trace>
  <inkml:trace contextRef="#ctx0" brushRef="#br0" timeOffset="42309.78">29542 5333 0,'-24'25'0,"-1"-25"16,25 25-1,25-25 1,49-25 15,-49 25-31,24 0 0,150-25 31</inkml:trace>
  <inkml:trace contextRef="#ctx0" brushRef="#br0" timeOffset="43436.65">31775 5209 0,'-50'0'15,"25"0"1,1 25 15,-1-25 0,74-25 1,150-49-1,-75 49-16</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11T13:48:23.456"/>
    </inkml:context>
    <inkml:brush xml:id="br0">
      <inkml:brushProperty name="width" value="0.05292" units="cm"/>
      <inkml:brushProperty name="height" value="0.05292" units="cm"/>
      <inkml:brushProperty name="color" value="#FF0000"/>
    </inkml:brush>
  </inkml:definitions>
  <inkml:trace contextRef="#ctx0" brushRef="#br0">29890 744 0,'-100'-25'110,"51"100"-95,-26 123 16,51-99-15,48-24 15,26-50-15,24-1 0,26-73-1,-26-1 1,-49 1-1,-25 24-15,25 0 16,-25 0 0,0 25-1,-25 25 1,25 0 0,0 24-1,0 1 1,49-25 15,1-25-15,-25-25-1,24-25 1,-24 1 0,-25-26-1,0 51 1,-49-26-1,-1 50 1,0 25 0,26 0-1,-1-1-15,25 1 16,25 25 0,49-50-1,25 0 1,1-50-1,-1-24 17,-50-25-17,-49 24 1,0 1 0,-24 74-1,-1 25 1,0-1-1,0 26 1,25 24 0,0 1-1,25-26 1,25-24 0,24-25-1,25-74 1,-24-50-1,-75 25 1,0 24 15,-25 50-15,0 50 0,0 0-1,0 25 1,1 24-1,-1 25 1,50 0 0,-1-49-1,26 0 1,24-50 0,1-50-1,-26 0 1,-24-49-1,-25 25 1,0 49 15,-25 50 1,1 24-17,-1 26 1,25-26-1,0-24-15,0 0 16,49 25 0,26-50-1,-1-50 1,-49 25 0,25-49-1,-26 24 1,-48 25 15,-1 25-15,0 25-1,0 25 1,25-1 0,25-24-1,25 0 1,49-50-1,0-74 1,-49-25 0,-1 0-1,-49 74 1,-24 75 15,24 0-15,-25 25-1,25 49 17,-25-50-17,25 26 1,0-1 0,-25-49-1,0 0 1,25-50-1,25-25 1,0 1 0,74-26-1,-49 51 1,-1-1 0,-24 0-1,0 50 1,-25 0-1,0-1 17,0 26-17,0 0 1</inkml:trace>
  <inkml:trace contextRef="#ctx0" brushRef="#br0" timeOffset="151.09">31527 719 0,'25'-49'16,"-50"98"-1,50-123-15,-1 74 16</inkml:trace>
  <inkml:trace contextRef="#ctx0" brushRef="#br0" timeOffset="1084.59">31700 843 0,'0'25'0,"0"0"15,0 0 16,0 24-15,0-24 0,25 0-1,0-25 1,25 0 0,-1-74-1,-49-1 1,0 1-1,-25 49 1,-24 25 15,-26 0-15,26 25 0,24 0-1,0-25-15,50 0 31,49-25-15,-24 25 0,-25 0-16,24 0 15,26 0 1,-26 49 0,1 26-1,-50-26 16,0-24-31,-50 25 16,26-50 15,-1 0-15,25-25-16,0-25 16,49-49-1,26 50 1,-26-1-1,1 50 1,0 25 0,-1 0-1,-24 24 1,-50 1 0,0-25-1,1-1 1,-1-48 15,25-1-15,74-74-1,50 24 1,-74 50 0,0 25-1,-26 25-15,1-25 16,0 50-1</inkml:trace>
  <inkml:trace contextRef="#ctx0" brushRef="#br0" timeOffset="2559.46">30386 1563 0,'-25'0'15,"0"0"-15,25 24 0,-25 1 32,25 0-32,-99 99 47,74-49-32,0-51 1,25-48-1,25-1 1,0-74 0,50-26-1,-26 51 1,-24 49-16,0 0 16,24 1-1,-24 48 1,0 76 15,0-51-15,-25 75-1,0-49 1,0-26 0,0-24-1,0-50 1,0-24-1,-25-1 1,-25 1 0,1 24-1,-1 50 1,-24 24 0,49 1-1,25-1 1,25-24-1,74-25 17,0-49-17,0-1 1,-49 0 0,-25 26-16,0-26 15,-1 25 1,-48 0-1,-1 50 17,25 50-17,-25-26 1,50 1 0,0-25-1,-25-1 1,24-24-16,1 0 31,25-24-15,-25-1-1,-25 0 1,0-25 0,24 1-1,-24-1 1,0 0-1,25 50 17,-50 0-17,25 50 1,0-25 0,-24 0-1,24 24 1,24 1 15,1-25-15,-25 0-16,25-1 15,0 1 1,-50 0 15</inkml:trace>
  <inkml:trace contextRef="#ctx0" brushRef="#br0" timeOffset="3485.77">31155 1712 0,'74'-50'15,"-99"50"16,-49 25 1,49 0-17,-25 24 1,1 1 0,49-25-16,-25-1 15,50 26 1,24-50-1,26-25 1,-26 0 0,26-49-1,-25 24 1,-50 1 0,0 24-1,-25 25 16,0 50-15,0-1 0,50 1-1,-25-25 1,50-25 0,24-25-1,-24-25 1,-1 1-1,-24 24 1,-25 0 0,0 50 15,0 0-15,0 24-1,50-24 1,-1-50 15,-24 25-15,0-25-16,0 1 15,24-26 1,-24 25 0,0 25-1,0 0 1,-25 75-1,0-1 1,0 25 0,-50-49-1,25-25 1,-24-1 0,24-73-1,25-1 16,25-24-15,74-25 0,-25 24-1</inkml:trace>
  <inkml:trace contextRef="#ctx0" brushRef="#br0" timeOffset="4018.96">30311 2679 0,'0'-25'15,"0"0"1,25 25-1,25-25 17,-25 1-32,-1 24 0,100-25 31,-99 0-31,0 25 0</inkml:trace>
  <inkml:trace contextRef="#ctx0" brushRef="#br0" timeOffset="4601.93">30634 2530 0,'-50'50'16,"50"-26"0,0 1-1,-25 25 1,25 49 0,0 0-1,-24-24 16,24-26-15,-50 26 0,0-50-1,26-25 1,24-25 0,0-25-1,24-24 1,51-1-1,24 1 1,-25 24 0,1 1-1,-26 24 1,-24 25 0,-50 25 15,25 0-31,-24 24 31,24 1-15,24-25-1,1-25 1,0-25 0,25 0-1,-26-49 1,-24 24-1,-24 0 1,-1 25 0</inkml:trace>
  <inkml:trace contextRef="#ctx0" brushRef="#br0" timeOffset="4870.93">31130 2456 0,'25'-25'0,"-25"50"31,-25 24 0,25-24-31,-25 49 16,25-49-16,-25 75 15,0 24 1,1-25 0,24-74-1</inkml:trace>
  <inkml:trace contextRef="#ctx0" brushRef="#br0" timeOffset="5886.36">31353 2729 0,'0'-25'0,"0"0"16,0 0 0,-25 25 30,1 50-14,-1-25-32,25-1 0,25 1 15,-1 25 1,51-25 0,-50-25-1,-1 24 16,-48-24-15,-1 0 0,-25 0-1,50-49 1,25-1 0,25-49-1,49-25 1,0 25-1,-74 24 1,24 50 0,-49 25-1,-24 50 1,24 49 0,-25-24-1,25 24 16,0-25-15,25-49 0,24-50-1,-24 1 1,0-51 0,24 25-1,-24 26 1,0 24-1,0 24 1,0 26 0,-25 0-1,24-50 1,-24 25 0,25-25-16,25-25 15,-1-25 16,-24 25-15,0 0 0,-25 1-1,-25 24 1,-24 24 0,49 1-1,0 0-15,74 0 31,0-25-15,1 0 0,-50 0-1,0 0 1</inkml:trace>
  <inkml:trace contextRef="#ctx0" brushRef="#br0" timeOffset="6436.78">29592 2555 0,'-25'0'0,"50"-25"31,347 0 16,-124 0-32,223 1 1,50-26 0,-25 25-1,-223 0 1,-149 25-16,75-24 16,-1-1-1</inkml:trace>
  <inkml:trace contextRef="#ctx0" brushRef="#br0" timeOffset="6905.9">29964 3324 0,'-50'0'0,"75"0"31,74-25 0,447-74 0,273 0 1,-323 49-17,-124 0 1,-273 26 0</inkml:trace>
  <inkml:trace contextRef="#ctx0" brushRef="#br0" timeOffset="7320.04">31849 2208 0,'50'-50'0,"-25"50"0,-25 25 32,-25-25-17,25 25-15,-50 24 16,-74 100 0,-74 25-1,49-50 1</inkml:trace>
  <inkml:trace contextRef="#ctx0" brushRef="#br0" timeOffset="7554.23">30733 2629 0,'0'-74'16,"25"74"-16,-25-25 15,25 25 1,-1 0 0,76 25-1,73 74 1,-24 0 0,-74-49-16,73 49 15,-73-24-15</inkml:trace>
  <inkml:trace contextRef="#ctx0" brushRef="#br0" timeOffset="8154.07">29046 794 0,'-25'0'0,"50"0"0,-74 0 31,49 25 1,0-1-17,0 1 1,0 0-16,0 0 0,0 0 15,24-1-15,-24 1 0,25-25 16,0 25 0,25-25-16,173-74 15,174-100 17</inkml:trace>
  <inkml:trace contextRef="#ctx0" brushRef="#br0" timeOffset="8487.79">29146 1811 0,'-25'49'0,"50"-49"32,-1 25-17,51-50 1,24 25 0,50 0-1,24-24 16,26-1-15,-75-25 0,-50 25-16</inkml:trace>
  <inkml:trace contextRef="#ctx0" brushRef="#br0" timeOffset="40219.68">3398 8359 0,'-25'0'15,"25"-25"1,0 50 15,0 25 1,50 99-1,-25-75-16,-25-49-15,25 24 16,-1 1 0,1-75-1,50-49 1,24-25 15,0-1-31,25-24 31,-49 25-15</inkml:trace>
  <inkml:trace contextRef="#ctx0" brushRef="#br0" timeOffset="41285.78">12799 6449 0,'-25'-25'0,"25"1"31,0 48 16,0 26-31,0-25-16,25 99 31,0-25 16,0-124-47,49-24 31,50-26-15,25-74-1,0 25 1,-75 50 0,-24 24-1</inkml:trace>
  <inkml:trace contextRef="#ctx0" brushRef="#br0" timeOffset="42270.61">21258 8458 0,'24'0'16,"1"0"-1,0 0 17,0 25-1,0 50 0,-25 49 0,0-75-15,0 1 0,49-75-1,1 0 1,-1 0-16,51-24 16,73-50-1,26-1 16,-26 26-15,-73 24 0,-26 26-1,-49-1 1</inkml:trace>
  <inkml:trace contextRef="#ctx0" brushRef="#br0" timeOffset="45537.61">13816 15280 0,'0'24'94,"0"1"-63,25 50-15,-25-50-1,25 24 1,0-24 15,24-50 0,26-49-15,49-26 0,-25 26-1,25-25 1,-25 24 0,-49 26-1</inkml:trace>
  <inkml:trace contextRef="#ctx0" brushRef="#br0" timeOffset="46804.98">26863 14263 0,'25'-25'0,"0"-25"31,0 25 1,-25 1-1,-25 48 0,-49 51-15,-50 24-1,49-24 1,26-26-16,-26 26 16,-24 24-1</inkml:trace>
  <inkml:trace contextRef="#ctx0" brushRef="#br0" timeOffset="47140.65">26417 14238 0,'0'-25'0,"0"0"0,-25 25 31,50 0 1,-25 25-17,25 0 1,24 49 0,26 26-1,-1-1 1,-24-25-1,-25-49-15,-1 49 16,26-24 0,-25-25-1,-25 0 1</inkml:trace>
  <inkml:trace contextRef="#ctx0" brushRef="#br0" timeOffset="48724.27">4018 13990 0,'-24'0'47,"-1"0"-16,25-25-15,-25 25 0,25-25 15,25 25-16,0 0 17,-25 25-17,-25 49 1,-50 26 15,1-26-15,24-49-16,-24 74 15,-50 25 1,74-49 0</inkml:trace>
  <inkml:trace contextRef="#ctx0" brushRef="#br0" timeOffset="49056.9">3448 13990 0,'-25'-25'16,"0"25"0,50 25 30,0 0-30,0-1 0,24 1-16,1 50 15,74 24 1,-25 0 0,-24 0-1</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11T13:50:43.031"/>
    </inkml:context>
    <inkml:brush xml:id="br0">
      <inkml:brushProperty name="width" value="0.05292" units="cm"/>
      <inkml:brushProperty name="height" value="0.05292" units="cm"/>
      <inkml:brushProperty name="color" value="#FF0000"/>
    </inkml:brush>
  </inkml:definitions>
  <inkml:trace contextRef="#ctx0" brushRef="#br0">26442 11212 0,'0'-25'15,"0"0"32,0 0-31,0 0-1,0 1 17,0 48-1,-25 26-16,-25 74 1,1-25 0,24-24-16,-25 74 15,-24 74 1,0 50 0,49 0-1,0-100 1,0-98-16,0 98 15,1 26 1,-26-51 0,50-48 15,-25-75-15,25-1-16,0 1 15</inkml:trace>
  <inkml:trace contextRef="#ctx0" brushRef="#br0" timeOffset="3674.3">25474 13767 0,'0'-25'0,"0"50"47,0-1-32,0 51 17,0-26-32,-24 75 31,-26 0 0,25-99 0,50-174 1,0 125-32,0-51 15,49-49 1,0 50 0,-24 49-1,-25 25-15,24 0 16,-24 25-1,0 49 1,-75 1 15,1-26-15,-26 1 0,-24-25-1,50-25 1,24-25-1,50 0 1,-1 25 0,1-25-1,25 50 1,-25 0 0,49 24-1,-24 1 1,-1-25-1,26-25 1,-26-25 0,1-25 15,24-24-15,-49 0-1,0 49 1,-50 25-1,-24 0 1,-1 49 0,25 26-1,25-26 1,25 1 0,25-25-1,24-50 1,0 0-1,-49-24 1,25-1 0,-1 0 15,1 26-15,-25 24-1,24 24 1,1 26-1,-50 0 1,-25-1 0,0 1-1,-74-25 1,25-25 0,-1-25-1,51 25 1,24-25-1,0 0 1,49 25 15,-24 0-15,49 50 0,-24-25-1,24-1 1,-24-48-1,0-1 1,-1-25 0,1 1-1,-25-26 1,-25 50 0,0 1-1,0 48 16,-25 26-15,25 0 0,0-26-1,0 1 1,25 0 0,-1-25-1,26 0 1,0-50-1,-1-24 1,-24 24 0,-25 26-1,0-1 1,0 50 0,0 24-1,-25 1 1,25-1-1,25-24 1,0-25 0,49 0 15,-24-74-15,-25 49-1,24-49 1,-24 24-1,-25 25 1,0 50 0,-25 0-1,0 24 1,1 26 0,24-1-1,24-49 1,1-25-1,25 0 1,24-74 15,26-1-15,-76 26 0,26-51-1,-25 51 1,-50 49-1,0 0 1,0 49 0,-24 1-1,24 49 1,0-49 0,50-1-1,25-24 1,24-25-1,25-49 1,-24-1 15,-1-24-15,-49-1 0,0 26-1,-25-1 1,-25 50-1,-25 50 17,25 24-17,1-24 1,24-26-16,0 26 16,0 24-1,24-49 1,51-25-1,-26 0 1,51-49 0,-51 24-1</inkml:trace>
  <inkml:trace contextRef="#ctx0" brushRef="#br0" timeOffset="3907.38">27484 13866 0,'24'0'31,"1"0"-16,50 0 17,-51 0-32</inkml:trace>
  <inkml:trace contextRef="#ctx0" brushRef="#br0" timeOffset="6742.77">7367 3547 0,'-25'0'31,"25"-25"-15,-25 25 15,50 0 32,50 0-32,123 0 0,-148 0-31,49 0 16,74 0 0,1 0-1,25 0 1,-51 25-1,76-25 1,-1 25 15,25-25-15,-99 25 0,99-25-1,-25 24 1,25-24-1,0 25 1,-99-25 0,74 25-1,-24 0 1,-1-25 0,1 25-1,-100-25 16,-25 0-31,25 25 16,50-25-16,25 0 31,-75 0-15,75 0 0,-25 0-1,-1 0 1,1 0-1,-50 0 1,-49 0-16,24-25 16,50 25-1,0 0 1,-24 0 0,-1 0-1,0 0 1,-24 0-1,-26-25 17,-24 25-17,0 0 1,0 0 0,-1 0-1,1 0 1</inkml:trace>
  <inkml:trace contextRef="#ctx0" brushRef="#br0" timeOffset="9226.31">15131 3820 0,'25'0'47,"-1"0"-16,1 0-15,124 0 15,50-25 1,173 25-1,-149-25 0,-25 25-15,-98-24-16,98 24 15,124-25 1,50 25 0,25-25-1,-124 25 1,174-25-1,-1 25 1,25-25 0,1 0-1,-150 25 1,125-24 0,-50-1 15,-75 25-16,-124 0 1,26-25 0,-75 0-1,-50 0 1,-50 25 0,-49-24-1,25 24 1</inkml:trace>
  <inkml:trace contextRef="#ctx0" brushRef="#br0" timeOffset="18365.53">2282 8905 0,'25'0'62,"0"0"-15,-1-25-31,-24 0 15,-24 0-15,-1 1-1,0-1-15,-25 25 16,-49-25-1,-25 50 1,-25 0 0,75-1 15,-25 51-15,24-26-1,50 26 1,25-25-1,25 24 1,0 25 0,25 0-1,-25 50 1,-1-25 0,-48 50-1,-1 49 1,-50-24-1,-24-1 1,25-49 0,-50 24-1,-25-24 17,0-25-17,50-49 1,-25-1-1,25-49 1,24-25 0,50-25-1,50 0 1,25-24 0,24-1-1,25 50 1,-49 25-1,0 24 1,-1 76 0,-24 48-1,-25 1 17,0-25-17,0 99 1,-25 0-1,0 0 1,1-75 0,-1 100-1,-25 0 1,1 25 0,24-50-1,25-75 1,0 75-1,0-24 1,49-26 0,1-74 15,-25-74-31,24 49 16,75-25-1,25-24 1,-25-50-1</inkml:trace>
  <inkml:trace contextRef="#ctx0" brushRef="#br0" timeOffset="31939.73">2853 9699 0,'0'-25'0,"0"50"125,24-25-79,1 0-14,0 0-17,0 0 1,49-25 0,1 25-1,-1 0 1,0 0-1,-49 0-15,25 0 16,49 25 0,25-25-1,0 0 1,-49-25 0,73 25-1,-48-25 16,24 25-15,-25 0 0,-50 0-1,26 0 1,24 0 0,-25 0-1,-24 0 1,49 25-1,-24-25 1,24-25 0,0 25-1,-24 0 17,-51 0-32,51 0 15,-26 0 16,-24 0-15,25 0 0,-1 0-1,1 0 1,-25 0 0,0 0-1,24 0 1,-24 0-1,0 0 1,0 0 0</inkml:trace>
  <inkml:trace contextRef="#ctx0" brushRef="#br0" timeOffset="33152.75">2753 11286 0,'-24'0'32,"48"0"15,1 0-1,174 0-14,-51 0-17,-48-25 1,-51 25-16,75 0 16,25 0-1,0 0 1,-25 25-1,-25-25 1,0 0 0,25 25-1,-24-25 1,24 0 0,-50 0 15,25 0-16,25-25 1,0 25 0,-49-25-1,-1 25 1,25 0 0,-49 0-1,0 0 1,-26 0-1,1-24 1</inkml:trace>
  <inkml:trace contextRef="#ctx0" brushRef="#br0" timeOffset="34579.72">2604 12626 0,'0'24'32,"25"-24"-32,50 0 46,74 0-14,-50 0-17,-25 0 1,-24 0 0,49 0-16,25 0 15,0 0 16,-25 0-15,0 0 0,1 0-1,49 0 1,-1 0 0,1 0-1,-50 0 1,75 0-1,24 0 1,1-24 0,-50 24-1,99 0 1,0 0 0,-25-25 15,25 25-16,-99 0 1,25 0 0,24 0-1,-49 0 1,-50 0 0,25 25-1,-25-25 1,-49 0-1,0 0 1,-26 0 0,1 24-1,0-24 1</inkml:trace>
  <inkml:trace contextRef="#ctx0" brushRef="#br0" timeOffset="35553.87">2729 14263 0,'0'24'16,"24"-24"-1,26 0 1,0 0 0,-26 0-16,125 0 15,-99-24 1,24 24-16,100 0 16,-100-25-1,-24 25-15,-1 0 0,75 0 16,-99 0-1,25 0-15,-25-25 0,24 25 16,1 0 0,-25 0-1</inkml:trace>
  <inkml:trace contextRef="#ctx0" brushRef="#br0" timeOffset="60865.07">8806 9004 0,'0'25'125,"-50"-25"-93,25 0-32,25 25 15,-25-25 1,1 0-16,-1 25 16,0-25 15,25 24 0,0 1 0,0 25-15,0-25 0,0-1-16,0 26 15,0 0 1,0 24-1,0 0 1,0-24 15,0 0-15,0-1 0,0-24 15,25-25 94,0 0-94,-1 0-31,51 0 16,-1 25 15,1-25-15,-51 0-1,1 0 1</inkml:trace>
  <inkml:trace contextRef="#ctx0" brushRef="#br0" timeOffset="61896.67">9252 9029 0,'-25'0'0,"1"0"31,24 25 0,24-25 79,100-25-63,-49 25 0,-50 0-32,-25 25 1,0 0 31,-25-25-32,25 49 1,0 26 0,0-51-1,0 51 1,0 24-1,0-25 1,0-49 0,0 0-16,0 0 15,0 24 1,0-24 15,0-50 32,-25 25-16,0 0-1,0 0-30,1 0 0</inkml:trace>
  <inkml:trace contextRef="#ctx0" brushRef="#br0" timeOffset="95865.77">2753 14312 0,'25'0'109,"0"0"-93,149 25 31,-50-25-32,-50 0 1,-24 0-16,49 0 16,25 0-1,-25 0 1,0 0 0,-24 0-1,-50 0 1,-1 0 15,-48 0 16,-26 25-16,0-25-15,1 0-1,24 0-15,-50 0 16,-24-25 0,25 25-1,-1-25 1,51 25 0,-26-25-1,75 25 48,0 0-63,49 25 15,25 0 17,0-25-17,-49 0-15,24 0 16,51 0-1,-51 0 1,-49 0 0,0 0-1,-75 0 17,0 0-17,-49-25 1,25 25-1,24 0-15,-24 25 16,-26-25 0,26 0 15,49 0-15,0 0-1,75 0 1,0 0-1,74 0 1,0-25 0,-50 0-1,50 25 1,-74-24 0,-75 24 15,-25 0-16,-49 24 1,0-24 15,49 25-15,-24-25 0,74 25-1,25-25 1,-1-25-1,1 25-15,25 0 16,74-25 0,-50 1-1,-24 24 1,-50-25 0,-25 50-1,-24-25 1,-51 24-1,26-24 1,49 25 15,0-25-15,50 0 0,25 0-1,-1 0 1,-24 0-1</inkml:trace>
  <inkml:trace contextRef="#ctx0" brushRef="#br0" timeOffset="101436.73">5135 14089 0,'-25'25'16,"50"-25"47,-1 25-32,51-50-16,24 25 1,50 0 0,49-25-1,-123 0 1</inkml:trace>
  <inkml:trace contextRef="#ctx0" brushRef="#br0" timeOffset="101968.03">7466 13990 0,'25'0'47,"0"0"-47,74-25 15,223 0 17,75 0-1,-297 1-15,-76 24-1</inkml:trace>
  <inkml:trace contextRef="#ctx0" brushRef="#br0" timeOffset="103001.23">12154 14039 0,'-25'0'0,"1"-24"16,48 24 46,76 0-46,-51 0 0,175 0-1,-150-25 1</inkml:trace>
  <inkml:trace contextRef="#ctx0" brushRef="#br0" timeOffset="103403.71">14337 14015 0,'-25'0'15,"25"24"1,25-24 31,25 0-32,74 0 1,74 0 0,-74 0-1,-49 25-15,73-25 16,26 0-1,-25 0 1,-124 0 0</inkml:trace>
  <inkml:trace contextRef="#ctx0" brushRef="#br0" timeOffset="112206.42">16446 8830 0,'0'-24'0,"0"-1"31,-25 0 0,-25 25 1,25 0-32,-49 25 31,49 0-15,0-25-16,0 49 15,25 1 1,25-1-1,25-24 1,-1 0 0,26 0-1,-25 0 1,-26 0 0,-24-1-1,0 1 1,-49 0-1,-26 0 1,1 0 15,24-25-15,1 0 0</inkml:trace>
  <inkml:trace contextRef="#ctx0" brushRef="#br0" timeOffset="113624.35">16694 9029 0,'24'0'47,"1"0"-16,0 0-31,0 0 15,24-25 1,1 0 0,-25 0-1,-25 1 1,-25 24 0,-49 24-1,24 1 1,0 25-1,26-50-15,24 50 16,0-1 0,74-24 15,25-25-15,-24-25-1,24-24 1,-25-51-1,-49 26 1,0-1 0,-25 51-16,0-26 15,0 25 1,0 25 0,-25 50-1,25-1 1,-25 51-1,50-1 1,0-25 15,49-49-15,-24-25 0,-1-49-1,1-1 1,-25 0-1,-25 25 1,0 1 0,-25 24-1,0 49 1,0 1 0,25 0-1,50-26 1,24 1-1,26-50 17,-51 1-17,26-26 1,-50 25 0,-25-25-1,-25 50 1,0 25-1,-25 0 1,26 25 0,24-1-1,24-24 1,1-25-16,50 25 16,24-50-1,-25-24 1,25-51-1,-74 51 1,0-75 0,0 24 15,-50 51-15,25 24-1,-25 50 1,0 49-1,1 50 1,24-25 0,24-24-1,26-1 1,0-24 0,49-50-1,-50-25 1,1 0-1</inkml:trace>
  <inkml:trace contextRef="#ctx0" brushRef="#br0" timeOffset="113873.12">17959 8930 0,'-25'24'0,"25"1"32,25-25-17,24 0 1,26 0 0,-26-25-1,26 25 1</inkml:trace>
  <inkml:trace contextRef="#ctx0" brushRef="#br0" timeOffset="114659.81">16321 9872 0,'0'-25'0,"25"25"62,-25 25-62,0 25 16,0 74 31,0-50-32,0-49 1,0 0-1,0-50 1,0 0 0,0-74-1,0 25 1,25-26 0,0 51-1,49-26 1,1 26-1,24-1 17,-74 50-32</inkml:trace>
  <inkml:trace contextRef="#ctx0" brushRef="#br0" timeOffset="116041.15">16371 10096 0,'0'-25'31,"25"25"-15,0-25-1,24 0 1,26 0 0,24 0 15,0 25-15,-49 25-1,-25 25 1,-1 24-1,-24-24 1,0-25 0,-24-25-1,-1-25 1,25 0 0,0-24-1,25-1 1,-1 25-16,1 0 15,25 0 1,24 1 15,-24-1-15,-25 25 0,-1 0-1,1 25 1,-25 24-1,0 1 1,0-25 0,-25 49-1,50-24 1,0-25 0,0-25-1,24 0 1,-24-50-1,0 0 17,-25-24-17,-25 24 1,-24 25 0,-1 1-1,-24 24 1,49 24-1,0-24 1,50 25 0,24-50-1,26 25 1,-1 0 0,25 0-1,-24 0 1,-50 50-1,-1-25 1,-24 25 15,-24-26-15,24 1 0,-25-50-1,25 1 1,25-1-1,24-25 1,1 0 0,0 50-1,-26 0-15,26 0 16,-25 50 0,-25-25-1,0 0 1,0 0-1,-25-50 1,50 0 15,0-25-15,-1 25 0,51-24-1,-1 24 1,1 25-1,-51 50 1,1-1 0,-25-24-1</inkml:trace>
  <inkml:trace contextRef="#ctx0" brushRef="#br0" timeOffset="118209.47">16123 11137 0,'-25'25'0,"25"-50"31,0 0 1,50-49-1,99-25 0,-100 49 0,-24 50-15,-25 25 15,0 25-15,0-1 0,0-24-16,25 49 15,0 51 1,-25-26-1,0-25 1,0-24 0,-50-25-1,25-25 1,0-50 0,50 0-1,0 1 1,0 24-1,25-49-15,24 24 16,0 0 15,-24 25-15,0 50 0,-26 25-1,-24 0 1,0 24-1,-24-49 1,24 24 0,0-73 15,0-26-15,24 0-1,1-24 1,25 49-1,-25 25 17,-1 0-32,1 25 15,0 0 1,0 24 0,-50 1-1,25 0 1,-25-50 15,25-50-15,0 0-1,25 50-15,0-49 16,24-26 0,1 50-1,0 25 1,-26 25 15,1 25-15,-25 24-1,0-24 1,0 0 0,-25-50-1,25-25 1,0-25-1,25-24 1,25 24 0,-25 0-1,49 26 1,-49 48 0,0 1-1,-1 50 16,-24-26-31,0 1 32,-24-25-17,-1-25 1,25-25 0,25-25-1,-1-24 1,26-1-1,-25 51 1,0 24 0,-1 24-1,1 26 1,-25 0 0,25-25-1,25-25 1,-1 0 15,-24-50-15,0 0-1,0-24 1,-25 24 0,-25 25-1,0 50 1,0 25-1,-24 24 1,24 1 0,50-50-1,0-1 1,-1-48-16,26 24 16,0-50-1,24-25 1,-24 51 15,-26 24-15,1 24-1,-25 51 1,25-25 0</inkml:trace>
  <inkml:trace contextRef="#ctx0" brushRef="#br0" timeOffset="119359.2">18083 11088 0,'-25'0'0,"0"24"31,50-24 0,0 0 1,-1-24-17,1 24 1,-25-25 0,25 25-1,-50 74 16,25-24-15,0-25-16,0 49 16,-25 50-1,25-25 1,-24-49 0,-1 0-1,0-26 1,-25-24-1,26-24 17,24-26-17,24 0 1,26-24 0,24 0-1,26-1 1,-26 26-1,-24-26 1,-26 50 0,1 25-1,-50 25 1,25 0 0,0 49-1,-24-24 16,48-25-15,1-25 0,0-25-1,25-25 1,-26-24 0,1-1-1,0 51 1,-50-1-1,0 25 1,1 25 0,-1-1-1,25 1 1,49 0 0,1-50-1,0 0 1,-1 1 15,1-1-15,-25 25-1,0 25 1,-25-1 0,0 1-16,0 0 15,0 0 1,24-25 15,-24-25-15,50 0-1,-25-24 1,0 49 0,-1 24-1</inkml:trace>
  <inkml:trace contextRef="#ctx0" brushRef="#br0" timeOffset="119500.4">18802 10939 0,'0'-50'0,"0"25"0,25 1 31</inkml:trace>
  <inkml:trace contextRef="#ctx0" brushRef="#br0" timeOffset="120743.93">16942 12303 0,'24'-25'0,"1"1"15,-25-1 17,-25 25-1,25 25-31,-49 49 15,-1 50 32,75-99-47,49 74 32,100-149-1,-100-24-16,-74 24 1,-24-24 0,-26 24-1,-24 50 1,24 0 0,0 0-1,26 25 1,73-25 15,26-25-15,-1 1-1,25 24 1,0 0 0,-24 24-1,-50 1 1,-1 25-1,-24 24 1,-24-49 0,-1 0-1,0 0 1,0-75 0,50 0-1,25-49 16,24 50-15,-49 24-16,25 0 16,24 25-1,-24 25 1,-1 49 0,-49-24-1,25 24 1</inkml:trace>
  <inkml:trace contextRef="#ctx0" brushRef="#br0" timeOffset="122227.62">18678 9178 0,'25'0'78,"0"0"-62,24 0-1,-24 0-15,0 0 16,74 0 0,-74 0-16,198 0 31,25 0 0,50 0 16,-75 0-16,-74 25-15,0-25 0,-25 0-1,-50 0 1,-24 0-16,24 0 15,75 0 1,0 0 0,0 0-1,-75 0 1,75 0 0,0 0 15,-1 0-16,-24 0 1,-49 0 0,24 0-1,-49-25 1,-1 25 0,-24 0-1</inkml:trace>
  <inkml:trace contextRef="#ctx0" brushRef="#br0" timeOffset="131619.93">18752 10195 0,'25'0'125,"0"0"-109,25-25-1,-26 25-15,51 0 16,49 0-1,25 0 1,24-25 15,-74 25-15,75 0 0,0-25-1,-1 25 1,-49 0-1,-74 0-15,49 0 16,50 0 0,0 0-1,-25-24 1,-50 24 0,50 0-1,-49 0 1,24 0-1,-49 0 1,-1-25 0,1 25 15</inkml:trace>
  <inkml:trace contextRef="#ctx0" brushRef="#br0" timeOffset="134223.84">19100 11559 0,'-25'0'16,"50"0"77,24 0-77,1 0 0,-25 0-16,198 0 31,-49-25-15,49 25-1,-74-25 1,74 25-1,0-24 1,0 24 15,-74-25-15,-50 25 0,1 0-1,-51-25 1,26 25-1,-51 0 1,1 0 0</inkml:trace>
  <inkml:trace contextRef="#ctx0" brushRef="#br0" timeOffset="136134.13">19645 9699 0,'0'-50'0,"0"75"78,0 0-62,0-1 0,0 76-1,0-51 1,0 1-16,0-1 15,0 1 1</inkml:trace>
  <inkml:trace contextRef="#ctx0" brushRef="#br0" timeOffset="136517.13">19496 9699 0,'0'-25'0,"0"0"16,50 25 15,0-25-16,24 0 1,-24 25 0,-1 25-1,-49 25 1,-24-1 0,-1-24-1,-25 25 1,-24-25-1</inkml:trace>
  <inkml:trace contextRef="#ctx0" brushRef="#br0" timeOffset="136968.51">19869 9748 0,'24'25'0,"1"-25"15,0 0 1,0 0 0,49-25-1,-24 25 1,-1-49 15,-49 24-15,-24 25-1,-26 0 1,-24 25 0,-26 24-1,51 1 1,-1-1-1,75 1 1,49-25 0,1-25-1,-26 0-15,26 0 16,49-25 0,-99 25-1</inkml:trace>
  <inkml:trace contextRef="#ctx0" brushRef="#br0" timeOffset="137700.39">19720 10964 0,'0'-25'15,"0"50"32,0-1-31,0 51-1,0 74 17,0 0-1,0-125-15</inkml:trace>
  <inkml:trace contextRef="#ctx0" brushRef="#br0" timeOffset="138052.48">19695 11112 0,'0'-24'0,"0"-1"15,0 0 16,25 25-15,0 0 0,-1-25-16,26 50 15,24-25 1,-24 50 0,-50-26-1,-25 26 1,-24-25 15,-1 0-15,-24 0-1,49-25-15</inkml:trace>
  <inkml:trace contextRef="#ctx0" brushRef="#br0" timeOffset="138886.82">20241 11088 0,'24'0'0,"-24"-25"0,-24 25 32,-1 0-17,-25-25 1,1 25-1,-1 25 17,0 0-17,50-1-15,-24 1 16,24 25 0,24 0-1,1-50 1,25 0-1,24-50 1,-24 0 0,-25 1-1,-25-1 1,0 25 0,-25 50 30,50 0-30,-25 0-16,0-1 16,0 1-16,24 0 15,51-25 1,-26 0 0,1-25-1,0-24 1,-1-1-1,-49-24 1,0 49 0,0 0-1,-25 25 1,25 25 0,0 0 15,25-1-31,0 26 31,0 0-15,-25-1-1,-25 1 1,25-25 0,25 0-1,24-25 1,26 0-1,-50 0 1</inkml:trace>
  <inkml:trace contextRef="#ctx0" brushRef="#br0" timeOffset="147818.81">18628 12650 0,'-24'0'188,"-1"0"-157,50 0 157</inkml:trace>
  <inkml:trace contextRef="#ctx0" brushRef="#br0" timeOffset="148691.07">18653 12254 0,'0'-25'15,"-25"50"48,-49 24-32,-1 125 0,51-75-15,48-49 0,26 24-1,49-24 1,-24-50-1,-26-25 1,-24 25 0,0-25-16,0-25 31,0 50-31</inkml:trace>
  <inkml:trace contextRef="#ctx0" brushRef="#br0" timeOffset="149074.22">18951 12254 0,'0'-25'0,"-25"25"47,25 25-15,0 49-1,0 50-16,0 0 1,0-25 0,0-74-16,0 49 15,0 1 1</inkml:trace>
  <inkml:trace contextRef="#ctx0" brushRef="#br0" timeOffset="150658.29">18777 12303 0,'-49'0'0,"24"25"0,0-25 31,0 25-31,-24 0 16,-26 49 15,75-49-31,124 0 32,0-50-17,0-25 1,-74 1-1,-75 49 1,-25 0 0,-49 49 15,25 1-15,49-1-1,25 26 1,74-50-1,1-25 1,-26 0 0,-24 0-1,-50 24 1,-24 1 0,-1 25-1,25-1 1,25-24-16,0 0 15,50-25 1,-25 0 0</inkml:trace>
  <inkml:trace contextRef="#ctx0" brushRef="#br0" timeOffset="150991.6">19149 12378 0,'25'0'94,"0"0"-79,-25-25-15,25 25 16,49 0 0,0 0-1,-49-25 1</inkml:trace>
  <inkml:trace contextRef="#ctx0" brushRef="#br0" timeOffset="151274.82">19298 12328 0,'0'25'16,"0"0"31,0-1-47,0 26 31,0 24-15,0 1-1,0-50-15,0 24 16,0 1-1,0-1 1</inkml:trace>
  <inkml:trace contextRef="#ctx0" brushRef="#br0" timeOffset="151792.28">19546 12675 0,'0'-25'31,"0"50"32,0 0-48,0 74 1,0 0 15,0-49-15,0-25-1</inkml:trace>
  <inkml:trace contextRef="#ctx0" brushRef="#br0" timeOffset="152440.74">19844 12427 0,'25'0'31,"-25"-25"-15,0 1 15,-25 24 0,0 24-15,0 1 0,-24 50-1,49-1 1,0 0 0,24-49-1,26 0 1,49-25-1,-24 0 1,-51-25 15,1 25-31,0 0 16</inkml:trace>
  <inkml:trace contextRef="#ctx0" brushRef="#br0" timeOffset="153875.16">20662 12353 0,'-25'0'0,"50"0"63,0 0-48,0 0 1,99-25 15,-99 25-31,0 0 16,-1 0-1</inkml:trace>
  <inkml:trace contextRef="#ctx0" brushRef="#br0" timeOffset="154158.09">20687 12502 0,'0'24'31,"25"-24"0,25-24 1,-1 24-32,1 0 15,49-25 1,-49 25-1,-26 0 1</inkml:trace>
  <inkml:trace contextRef="#ctx0" brushRef="#br0" timeOffset="155059.76">21481 12179 0,'-25'0'0,"0"0"47,0 0-16,25 25 1,-24-25-1,24-25-15,24 25-1,26 0 1,-25 0-16,49 0 15,-49-25-15,25 25 16,24 0 0,-49-25-1</inkml:trace>
  <inkml:trace contextRef="#ctx0" brushRef="#br0" timeOffset="155360.72">21555 12154 0,'0'25'63,"0"50"-32,0-51-31,25 26 16,-25 0-1,0 49 1,0-25 0,0-49-1,0 0 1</inkml:trace>
  <inkml:trace contextRef="#ctx0" brushRef="#br0" timeOffset="155877.22">21679 12551 0,'25'0'31,"-25"-25"-15,25 1 0,0-1-1,24 0 1,1 25-1,0 25 17,-50 0-17,24-1-15,-24 1 16,-49 50 0,-1-1-1,1-24 1,24-26-1,0 1 1,50-25 0,0-25-1,24 1 1,-24 24 0,49-50-1,-24 50 1,-50-25-1</inkml:trace>
  <inkml:trace contextRef="#ctx0" brushRef="#br0" timeOffset="156293.82">22299 12154 0,'0'-25'0,"-24"25"47,-26 0-16,25 0-16,0 25 1,-24 50 0,-1-26-1,50 26 1,25-26 0,25-24-1,74 0 1,-25-25-1,0 0 1,-74-25 0,0 25-1</inkml:trace>
  <inkml:trace contextRef="#ctx0" brushRef="#br0" timeOffset="171132.95">15131 9475 0,'-50'0'16,"25"25"-16,25-50 47,75-24-16,-26 24-31,26 0 0,-26 0 16,51 1-16,247-125 31</inkml:trace>
  <inkml:trace contextRef="#ctx0" brushRef="#br0" timeOffset="171503.57">15106 10294 0,'-25'-25'0,"0"25"15,50 0 1,-25-25 0,99 1-1,-49-1-15,0 0 16,24 0-16,199-49 15</inkml:trace>
  <inkml:trace contextRef="#ctx0" brushRef="#br0" timeOffset="171984.06">14908 11509 0,'-50'25'0,"25"-25"15,0 0 1,50 0 0,25-25-1,297-99 17,-248 75-17</inkml:trace>
  <inkml:trace contextRef="#ctx0" brushRef="#br0" timeOffset="172429.7">15776 13072 0,'-50'0'0,"50"25"15,0-50 1,25 25 0,0 0-16,24-25 15,75 0 1</inkml:trace>
  <inkml:trace contextRef="#ctx0" brushRef="#br0" timeOffset="207817.68">17785 11906 0,'0'-25'0,"-25"25"0,0 0 31,1-24-16,-51 24 32,50 0-47,-24-25 16,-1 25 0,-24-25-1,-26 25 1,-24 0-1,50 0 1,-25 0 15,0 25-15,-1 24 0,51-24-1,-26 50 1,1-1-1,24 25 1,26 1 0,-1-26-1,25 50 1,0-25 0,25 0-1,-1-24 1,51-1-1,-1 1 1,25-26 15,-49-24-15,0 0-16,24 0 16,25-25-1,25 24 1,0-24-1,-25 0 1,26-24 0,-1-1-1,-25-25 1,-25 25 0,-24-24-1,24-1 1,1 1-1,-26-26 17,-24 26-17,-25 24-15,0 0 16,25-49 0,-25-1-1,-25 1 1,25-1-1,-25 1 1,0-1 0,-24 1-1,24 24 1,0 50-16,0-49 16,-49-1-1,0 1 1,-26 24 15,51 25-15,-75-25-1,24 25 1</inkml:trace>
  <inkml:trace contextRef="#ctx0" brushRef="#br0" timeOffset="-202394.39">19174 13196 0,'0'-25'0,"25"25"94,-25 25-78,25-25-16,49 0 15,249 0 32,98-25-15,125-24-1,-372 49-16,-100 0-15,75-25 16,24 0 0,-49 25-1,-24 0 1,-76 0 0,26 0-1,-25 0 1,0 0-1,-1 0 17,1 0-17,-25 25 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8T16:00:02.486"/>
    </inkml:context>
    <inkml:brush xml:id="br0">
      <inkml:brushProperty name="width" value="0.05292" units="cm"/>
      <inkml:brushProperty name="height" value="0.05292" units="cm"/>
      <inkml:brushProperty name="color" value="#FFC000"/>
    </inkml:brush>
  </inkml:definitions>
  <inkml:trace contextRef="#ctx0" brushRef="#br0">15925 11881 0,'0'-24'15,"-25"24"1,25-25 156,25 25-157,-1-25 1,76 0 15,-1 25 16,-25 25-16,-49-25-15,25 25 0,-26-25-1,1 0 1,0 0 0,0 0-1,0-25 1,0 25-1,-1-25 1,26 25 0,0 0-1,-1 0 17,1 25-17,-1-25 1,-24 25-1,25-25 1,-25 0 0,24 0-1,1 0 1,-1-50 0,-24 50-1,-25-25-15,25 1 16,0-1-1,0 0 1,-1 25 0,-24 25 31,25-25-32,0 25 1,0-25-1,0 0-15,-25 24 16,24-24 0,1-24-1,0 24 17,-25-25-17,25 25 16</inkml:trace>
  <inkml:trace contextRef="#ctx0" brushRef="#br0" timeOffset="7737.77">15974 10666 0,'-25'0'0,"25"25"32,-24 0-17,-51 74 16,1 0 1,74-74-32,-50 24 31,75-49 16,0-24-32,49-1 17,1 0-17,-1 25 1,-24 0 0,-1 0-1,-24 0 1,-50 25-1,0-25 1,1 0-16,-26 0 16,-24-25-1,-1-25 1,26 1 0,49 24-1,-25-25 1,25 75 31,25 0-32,-25 25 1,49 49 0,-24 0-1,-25-25 1,0-49-1,0 0 1,25-50 15,-25 0-31,25-24 16,-25 24-16,49-25 16,26-49-1,-1 25 1,-24 24 15,-26 50-15,-73 50 15,-26-25-15,1-1-1,24 1-15,-24-25 16,-25 25-1,24-25 1,51-25 0,24 0-1,24 1 1,51 24 0,-1 24-1,50 51 1,-99-50-1</inkml:trace>
  <inkml:trace contextRef="#ctx0" brushRef="#br0" timeOffset="31765.12">21034 1166 0,'-24'25'0,"24"-1"47,24-24-47,51 0 31,-1 0 0,25 0-15,-49 0 0,0-24-1,-26-1 1,-24 0 0,-24 25-1,24 25 16,0 74-15,0 25 0,0-25-1,0 75 1,-25-25 0,0-50 15,0-49-16,0-1 1,-24-49 0,24-49-1,0 24 1,0 0-16,25-49 16,0-26-1,50 1 1,0 0-1,-1 74 1,-49 0-16</inkml:trace>
  <inkml:trace contextRef="#ctx0" brushRef="#br0" timeOffset="32633.44">21779 1265 0,'-25'0'32,"0"0"-17,0 25 1,-25 24-1,1 26 1,24-1 0,0 1-1,0-51 1,25 1-16,25-25 16,0-25 15,25-24-16,24-26 1,-49 26 0,0-50-1,-25 49 1,25 25 0,-25 50-1,0 25 1,0 24-1,0 0 1,24 1 0,-24-50-1,50-25 1,-25-25 0,0-25 15,-1-24-16,1 24 1,-25-24 0,25 74-1,-25 25 1,0-1 0,25 51-1,-25-1 1,25-24-1,-1-25 1,1-25 0,0-50-1,0-24 1,0-26 15,-1 26-15,-24 24-1,0 1 1,25 49 0</inkml:trace>
  <inkml:trace contextRef="#ctx0" brushRef="#br0" timeOffset="33115.35">22399 1240 0,'0'0'0,"24"-25"0,1 25 31,-25-24 1,-25 24-17,25 24 1,-24-24-16,-1 25 16,-25 25 15,25 24-16,1 1 1,24-26 0,0-24-1,24-50 1,26-24 0,0-1-1,-26 0 1,-24-24-1,25 24 1,-25 75 15,0 0-31,0 25 16,25 24 0,25 0 15,-26-24-16</inkml:trace>
  <inkml:trace contextRef="#ctx0" brushRef="#br0" timeOffset="33466.6">23019 1587 0,'0'25'15,"-25"0"1,0 0 0,0 25-1,1-26-15,-26 26 16,0 24 0,1-24-1,24-50 1</inkml:trace>
  <inkml:trace contextRef="#ctx0" brushRef="#br0" timeOffset="37852.3">24036 1166 0,'0'-50'0,"0"25"63,0 50-47,0-50 77,0 1-46,0 48-31,0 1 15,0 0-15,0 25-1,0-1 17,0 26-17,0-51 1,0 26-1,0-25 1,25-25 0,-25-25-1,0-49 1,0-26 0,24-24-1,1 25 1,0 50-1,0 24 1,0 50 0,-1 49-1,-24-24 1,25 24 15,0-24-15,0-26-1,24-24 1,-49-24 0,25-26-1,0 0 1,-25-24 0,0 49-1,0 50 1,25 0-1,-25 24 1,0 26 0,25-26-1,24-24 17,1 0-17,-25-50 1,-1 0-1,-24 1-15,25-26 16,-25 0 0,25 1-1,-50 49 17,25 49-17,0 26 1,0-26-1,25 1 1,0-50 0,24 0-1,1-25 17,-25-24-17,0-1 1,-25 25-1,0 0 1,0 50 0,0 0-1,24 0-15,-24 49 16,0 50 0,0 25-1,0-25 1,-24-49-1,-26-1 1,-24-49 0,49-50-1,0-25 17,25-24-17,74-75 1,1 0-1,49 0 1,-74 50 0,24 25-1,-49 24 1,-50 50 0,0 50-1,25-1 1,-25 26-1,50-26 1,0 1 0,0-25 15,-25 0-15,0-1-1,-25 1 1,-25 0-1,26 0 1,-1-25 0,25-25-1,49-25 1,1 26 0,24-51-1,26 26 1,-51-1-1,-24 25 1,-25 25 0,-50 50 31,26 24-32,24-24 1,0-25-1,24-1 1,51-24 0,-50-24-1,-1-1-15,1 0 16,0-25 0,0-24-1,-50 24 1,0 26-1,-24 48 1,-1 1 0,0 25-1,50-1 17,25-24-17,25-25 1,49-25-1,-25-49 1,-24 49 0,24-49-1,-49-1 1,-25 26 0,0 24-1,-25 50 1,1 24-1,-1 51 1,25-26 0,25-24 15,24-1-15,1-49-1,24 0 1</inkml:trace>
  <inkml:trace contextRef="#ctx0" brushRef="#br0" timeOffset="38452.11">26417 1290 0,'25'0'0,"-25"25"31,0-1-31,-25 51 32,25-50-32,-74 148 31,49-148-15</inkml:trace>
  <inkml:trace contextRef="#ctx0" brushRef="#br0" timeOffset="40819.75">27310 967 0,'-25'0'0,"0"0"32,50 0 14,0 0-30,0-24 0,49 24-16,125-50 47,-125 25-16,-74 50-16,-25 0 1,0 49 0,1 1-1,24-51-15,0 26 16,0 49 0,0-49-1,-25-1 1,0-24-1,0-25 1,-24 0 0,24 0 15,0-25-15,50 1-16,0-1 15,49-50 1,25-24-1,25 0 1,-49 49 0,-26-24-1,-24 49 1,0 25 0,-25 25-1,0 25 1,-25 49-1,25-25 1,0 1 15,0-51-15,0 1 0,25-25-1,-50-49 1,25-26-1,-25-24 1,50 0 0,74 0-1,-24 49 1,-50 50 0,24 25-1,-24 24 1,0 26-1,-25 24 17,-25-49-17,-25-1 1,-24 1 0,49-50-16</inkml:trace>
  <inkml:trace contextRef="#ctx0" brushRef="#br0" timeOffset="41636.15">28476 744 0,'0'25'15,"0"0"-15,-25-25 16,25 25 0,0 49-1,-25-49-15,25 0 16,-25 49 0,25-49-16,0 0 15,0-1-15,0 1 31,25-50-15,-25-49 15,25 49-31,49-223 32,1 149-1,-26 149 0,-49-26-15,0 26-1,-24 24 1,-1-24 0,0 0-1,50-50 16,0 0-15,24 0 15,-24 24-15,-25 1 0,-50 25-1,1-1 1,-1-24-1,1 0 1,-1 0 0</inkml:trace>
  <inkml:trace contextRef="#ctx0" brushRef="#br0" timeOffset="41987.5">29046 695 0,'25'0'0,"-50"24"47,-24 26-32,24-25 1,0 0-16,-25 24 15,1 50 1,24-24 0,50-26-1,24-49 1,51 0 0,-26 0-1,1-49 1</inkml:trace>
  <inkml:trace contextRef="#ctx0" brushRef="#br0" timeOffset="43119.59">26789 2456 0,'-25'0'16,"0"0"-1,50 0 48,0 0-63,49-25 31,-49 0-31,50 0 16,49-49-1,-50 24 1,-24 25 0,-50 50 15,-25 0-15,0 49-1,25 1 1,-25 49-1,25 0 17,-49 0-17,-1-50 1,25-24 0,-24-25-1,-1-25 1,25-25-1</inkml:trace>
  <inkml:trace contextRef="#ctx0" brushRef="#br0" timeOffset="43920.94">27310 2406 0,'25'-25'15,"-50"50"32,0 25-15,0-26-32,25 1 15,-49 74 1,49-49-1,-25 0 1,25-1 0,25-49-1,0-24 1,-25-1-16,24 0 16,26-50-1,0-24 1,-26 50-1,1 24 17,-25 50-1,0 24-15,0 1-1,0-25 1,25-1-1,0-48 1,0-26 0,-1 25-1,1-49 1,-25 24 0,25 75 30,-25 0-46,25 24 32,-25 1-17,25-25 1,-1-25 0,-24-25-1,25-25 1,0-24-1,-25 24 1,25 1 0,-25 24-1,25 25 1</inkml:trace>
  <inkml:trace contextRef="#ctx0" brushRef="#br0" timeOffset="44337.98">27856 2332 0,'24'-25'78,"-48"50"-46,-1 24-17,-25 1 1,25-1-1,1 26 1,24-50 0,24-25 15,-24-25-31,25 25 0,0-50 16,25-24-1,-26-1 1,26 26 15,-50 24-15,0 50-1,25 24 1,-25 26 0,0-26-1</inkml:trace>
  <inkml:trace contextRef="#ctx0" brushRef="#br0" timeOffset="44870.97">28253 2084 0,'24'0'0,"-24"24"31,-24 1-16,24 25 17,-25 49-17,0 0 1,25-74 0,0 25-1,0-26 1,0-48-1,0-26 1,0 25-16,0-49 16,0-25-1,50-1 1,-26 26 0,1 49-1,25 25 1,-25 50-1,-25 24 17,0 1-17,-25-26 1,-25 26 0,1-26-1,24-49 1</inkml:trace>
  <inkml:trace contextRef="#ctx0" brushRef="#br0" timeOffset="46055.8">28699 2133 0,'0'-25'31,"-25"25"-16,-24 0 32,-26 75-15,1 74-1,49-125-16,50-24-15,24-24 32,1-26-17,0-24 1,-26 24 0,1 0-1,-25 1 1,0 74 15,0 24 0,0 26-15,0-26 0,25-49-1,0 0 1,0-49-1,24-26 1,1-24 0,-25 49-1,-25 26-15,0-51 16,0 26 0,0 24-1,0 74 16,0 1-15,0 49 0,0 0-1,0 1 1</inkml:trace>
  <inkml:trace contextRef="#ctx0" brushRef="#br0" timeOffset="47072.38">28798 2183 0,'-25'-25'16,"25"0"15,25 25-15,0-25 0,25 25-1,-50-24-15,49 24 31,1-50-15,24 25 0,-24-24-1,-25 49 17,-25-25-17,0 50 1,-25-25-1,25 24 1,-25 1 0,0 0-1,0 25 1,1-26 0,24 1-16,0 0 15,-25 0 16,50 0-15,-1-50 0,1 0-1,0-25 1,25-24 0,-50 24-1,25 50 1,-25-24-1,0 48 1,0 26 0,0 0-1,24-26 17,26-48-17,0-26 16,-26 0-15,-24 26-16,25-26 16,0-49-1,-25 24 1,0 26 0,-25 98 15,0 26-16,1 24 1,24-49 0,0-26-16,0 26 15,24-25 1,1-50 0,0 0-1,0 0 16,-25 1-15,-25-1 0,0 25-1,0 25 1,1-1 0,24 1-16</inkml:trace>
  <inkml:trace contextRef="#ctx0" brushRef="#br0" timeOffset="47772.46">29493 1960 0,'74'-50'16,"-49"25"-1,0 0 1,-25 1 0,-75 73 30,51 1-30,-26-1 0,25 1-1,25-25-15,0 0 16,25-25 0,0-25-1,24 0 1,1-25-1,0 1 1,-26-26 0,26 51-1,-25-1 1,0 50-16,-1 24 31,-48 1 0,-1-1-15,0-24 0,-25 0-1,50-50 1,25 0 0,0 1-1,25-51 1,24 1-1,-24-1 1,-26 51 0,1 24-16,-50 24 31,-24 51-15,49-26-1,0 1 16,25-50-31,-1 25 16,51-50 0</inkml:trace>
  <inkml:trace contextRef="#ctx0" brushRef="#br0" timeOffset="49939.94">28699 2877 0,'0'-49'0,"0"24"31,0 50 16,0 0-47,-25 49 31,0 0-31,25-49 0,-24 50 16,24-1-1,24-49 16,51-50-15,-26 0 0,26-49-1,24-25 1,-74 24 0,0 26-1,-25 73 16,-25 26-15,0 0 0,25-1-1,25-24 1,24-50 0,-24 0-1,0-24 16,-25 24-31,25 0 16,-50-49 0,0 49-1,-24 25 1,24 25 0,0 0-1,0 24 1,25-24-1,25-50 1,0 0 0,24 1-1,1-26 1,0 25 0,-25 50 15,-25 0-16,24 0 1,-24 24 0,0-24-1,25-25 1,0-25 0,0-24-1,24-1 1,-24 0-1,25 1 1,-50 24 0,0 50-1,0 24 1,0-24 0,0 25-1,0-25 16,0-1-15,25-48 0,-1-26-1,26 0 1,0-24 0,-26 49-1,1 25 1,0 25-1,-25 25 1,0-1 0,0-24-1,-25 0 1,25-50 15,25-25 0,-25 1-15,25-1 0,0 25-1,-1 25 1,-24 25 0,0 0-16,25 0 15,0 0 1,0-1-1,24-24 1,-24-24 0,-25-26-1,25-25 1,-25 26 0,0 24 15,0 75 0,0-1-15,0 1-1,0-25 1,25-25 0,24-25-1,1-50 1,-25 26-1,-25 24-15,25-25 16,-25-24 0,0 24-1,0 26 1,0 73 0,0 1 15,0 49-16,0-25 1,-25-24 0,25-25-1,-25-25 1,25-25 0,25-25-1,0 26 1,-1-26-1,26 25 1,-50 50 0,0 0-1,0 0 1,0-1 0</inkml:trace>
  <inkml:trace contextRef="#ctx0" brushRef="#br0" timeOffset="50072.86">30113 2356 0,'25'-24'0,"-25"-1"0</inkml:trace>
  <inkml:trace contextRef="#ctx0" brushRef="#br0" timeOffset="50706.56">30138 2604 0,'24'25'15,"-24"-50"1,25 25 15,-25-49-15,25-1-1,0 25 1,-25 1 0,0 48-1,25 1 1,-25 0-1,0 0 1,0 0 0,25-50-1,24 0 1,-24 0 0,0-24 15,-25-1-16,25 25 1,-25 50 0,0 0 15,24 0-15,1-25-1,25 0 1,-50-25-16,25 0 15,24-25 1,-49 26 0,0-1-1,0 50 1,0-1 0,0 1-1</inkml:trace>
  <inkml:trace contextRef="#ctx0" brushRef="#br0" timeOffset="50837.24">30559 2133 0,'0'-25'0</inkml:trace>
  <inkml:trace contextRef="#ctx0" brushRef="#br0" timeOffset="51274.14">30584 2332 0,'0'24'16,"0"1"-16,25-25 0,0 0 47,49-25-16,-49 1-15,25-26-1,-50 0 1,24 26-16,-24-1 16,0 0-1,0 75 1,-24-1-1,24 1 1,0-1 0,49-49 15,-24-24-15,-25-1-1,25 0 1,24 0-1,-73 75 17,24-25-17</inkml:trace>
  <inkml:trace contextRef="#ctx0" brushRef="#br0" timeOffset="54292.44">20092 843 0,'-25'0'0,"50"0"109,24-24-93,-24 24-1,149-25 1,24-25 0,1 25-1,-1-24 1,50-1 0,-25 25-1,75-24 1,-50-1-1,0 25 1,0 0 0,0-24-1,-24 24 1,73 0 15,-74 0-15,1 1-1,-26 24 1,25-25 0,-24 25-1,-1-25 1,-123 25-16,148 0 16,25-25-1,0 25 1,0 0-1,0-25 1,75 25 0,-51 0-1,1-24 1,0 24 15,0 0-15,-25 0-1,-174 0-15,174 0 16,0 24 0,1-24-1,-1 25 1,0-25 0,-25 25-1,-174-25-15,175 0 16,-1 25-1,0-25 1,0 25 0,-24-25-1,-1 0 1,50 0 15,-49 0-15,-50 0-1,-1 24 1,-48-24 0,-1 25-1,-49-25 1,-1 0 0,-49 25-1,25-25 1,0 25 15,0-25-15,-1 49-1,1 1 1,0 0 0,0 24 15,0 25-16,-1 25 1,1-49 0,0 98-1,0-24 1,24 25 0,-24-50-1,-25-50-15,25 26 16,0 98-1,0-24 1,-1-1 0,-24-74-1,25 100 1,0-50 15,-25 24-15,0-24-1,0-74 1,0 49 0,0-25-1,0-50 1,0 1 0,-25-25-1,0 0 1,-49-1-1,-50 1 1,25-25 0,-100 25-1,1 0 1,-50 0 15,74-1-15,-99 1-1,-49 0 1,-1 0 0,-24 25-1,124-26 1,-149 1 0,-25 25-1,0-1 1,124-24-1,-148 0 1,-1 25 0,25-50-1,0 24 17,124-24-17,-148 0 1,-1 0-1,0 25 1,1 0 0,148-25-1,-124 25 1,-25 0 0,25-1-1,149 1 1,-149 0-1,50 0 1,0 0 0,148-25-1,-73 24 17,23-24-17,76 0 1,24 0-1,75 0 1,-1 0 0,26 0-1</inkml:trace>
  <inkml:trace contextRef="#ctx0" brushRef="#br0" timeOffset="55656.7">20092 819 0,'0'-25'0,"0"0"16,0 50 77,0 0-77,0 24 15,25 199 0,-1 99 1,-24-24-1,25-149-15,-25-1-1,25-74 1,-25-24-16,0 24 15,25 25 1,0 25 0,-25-25 15,24-25-15,-24 50-1,25 0 1,-25-25-1,25-25 1,0 25 0,-25 0-1,25-25 1,-25 1 0,0-51-1,24 26 1,-24-26-1,0 1 1,0-1 0,25-24-1,-25 25 17,0-25-17,0-1 1,0 1-1,0 0 1,0 0 0,0 0-1,0-1 1,0 1 46</inkml:trace>
  <inkml:trace contextRef="#ctx0" brushRef="#br0" timeOffset="117671.67">20365 13866 0,'0'0'0,"-25"-25"16,25 50 62,25 0-62,49 74 15,-49-74-15,-25-1-16,25 1 15,-25 0 16,24-50-15,1 25 15,0-49-15,49-26 0,1 1-1,-1-1 1,-49 26-1,25 24 1,-50 0 0</inkml:trace>
  <inkml:trace contextRef="#ctx0" brushRef="#br0" timeOffset="119099.23">26591 13767 0,'0'-25'0,"24"25"47,1 0 0,0 0-31,0 25-1,24 24 17,-24-24-17,0 0 1,0 0 0,-25-1-1,25-24 1,-1-24 15,26-51 0,24 1-15,1-25 0,-1 49-1,-49 25 1,50-24-16,-1-1 31,-49 25-15,0 0-1,-1 25 32</inkml:trace>
  <inkml:trace contextRef="#ctx0" brushRef="#br0" timeOffset="120705.28">4862 16594 0,'-25'-24'0,"50"24"78,-25 24-62,25 26 0,24 0-1,-49-26 1,25 26 15,-25 0-15,25-26-1,0-24 17,-25-24-17,49-51 1,26-49-1,-1 25 1,75-50 0,-25 0-1,-25 50 1,-74 49 0,0 26-16</inkml:trace>
  <inkml:trace contextRef="#ctx0" brushRef="#br0" timeOffset="123024.07">9475 16346 0,'0'-25'78,"0"50"-62,25-25 15,0 50 0,49 74 0,-24-50-15,-25-24 0,-25-25-16,25 0 15,-1 24 1,1-24-1,0-50 1,0-24 0,24-26-1,51-74 1,24 0 0,0 25 15,-25 50-16,-25 0 1,-49 49 0,-25 0-1</inkml:trace>
  <inkml:trace contextRef="#ctx0" brushRef="#br0" timeOffset="126158.58">15379 15478 0,'25'-25'31,"-25"1"-16,0-1 17,-25 0-1,0 25-31,-25 0 31,1 50-15,-1-1-1,1 50 1,-1 1 0,25 24-1,50-50 1,0-24 0,49-1-1,1-49 1,-1-25-1,-24 1 1,-25-1 0,-1 0-1</inkml:trace>
  <inkml:trace contextRef="#ctx0" brushRef="#br0" timeOffset="129292.54">15875 15627 0,'-25'0'0,"0"0"15,1 25 1,-1-25 0,-25 0-1,1 25 1,-1-1 15,0 51-15,26-1-1,-1 1 1,25-51 0,25 26-1,-1-50 1,26-25 0,0 0-1,-26 1-15,1-26 16,0-49-1,0 0 1,-25 49 0,0 25-1,0 75 32,0-1-31,0-24-1,25 0-15,-25 0 16,24 24 0,26-73-1,24-1 1,-49-25 0,25 1-1,-25-26 1,-1 1-1,1 49 1,0 25 15,25 50-15,-1-1 15,-24-24-15,-25 49-1,-25 1 1,-24-26 0,-26 1-1,1-50 1,24 0 0,1-25-1,24 0 1,50 25-1,-1 0 1,26 0 0,24 25-1,-24 0 1,0-25 0,-1 0-1,26 0 1,-26-25-1,1-24 1,-25-1 0,0 0-1,-25-24 1,0 49 0,-25 0-1,25 50 1,-25 0-1,0 49 1,25 1 0,0-26-1,25 1 1,0-25 15,24-50-15,1-25-1,-25 1 1,0-26 0,-1 26-1,1 24 1,-25 50 0,25 0-1,0 24 1,0 1-1,-25-1 1,0-24 0,24-50 15,-24-24 0,25 24-15,-25 0-16,25-24 15,0 24 1,24 0 0,-24 50-1,0 0 1,0 49 0,0-24-1,-1-1 1,1-24-1,0 0 1,25-50 0,-26-25-1,26 1 17,-50-1-17,25 1 1,0-1-1,-50 50 1,0 25 0,0-25-1,-24 74 1,24 1 0,0-1-1,25-24 1,0-1-1,25 1 1,0-75 0,24 0 15,-24-24-15,0-51-1,24 1 1,-49-25-1,0 50 1,-24-25 0,-1 24-1,25 25 1,-25 50 0,25 25-1,0 25 1,0 49-1,25 0 1,-25 1 0,49-1-1,-24 0 1,0-25 15,25-49-15,-1-74 15,-24-26-15,0-24-1,-25 25 1,25 24 0,-25 0-1,-25 50 1,25 25-1,-25 0-15,25 0 16,-25 24 0,25 1-1,25-25 17,25 0-17,-26-25 1,1 0-1,-25 24 1,25 1 0,-25 25-1,0-1 1,25-24 0,0-25-1,24-25 1,-24-24-1,50-26 1,-26 1 0,-24 24 15,0 1-15,-50 49-1,-25 25 16,26 24-15,-1 1 0,25 24-1,0-49 1,0 0 0,25-25-1,24-50 1,1-24-1,-25 24 1,24 25 0,1 75 31,-25 24-32,49 1 1,-49-1-1,24-24 1,1-1 0,-50-73-1</inkml:trace>
  <inkml:trace contextRef="#ctx0" brushRef="#br0" timeOffset="130176.84">15825 16694 0,'0'-25'15,"25"0"17,-25 0-32,25 25 15,99-49 17,50 49-1,-75 24-16,-25-24 1,-24 0 0,-25 0-16,0-24 15,24-26 17,26 0-17,-1 26 1,0 24-1,-24 0 1,24 24 0,1 26-1,-1-50 1,-24 0 0,-1-25-1,1 0 1,24 1-1,-49 24 1,25-25 0,-1 25 15</inkml:trace>
  <inkml:trace contextRef="#ctx0" brushRef="#br0" timeOffset="137880.62">15032 15106 0,'-25'0'109,"0"0"-109,0 0 16,0 0-16,-49 25 31,-50 24 0,50 1 1,49-25-1,25 0-16,25 74 1,-25 25 0,24-25-1,1 75 1,25-1 0,-25-49-1,-25-24 16,24-26-15,1 0 0,-25-49-1,0 0 1,25-25 15,0 0 0,0 0 1,-1 0-17,26 0 1,0 0 0,-1 0-1,-24 0 1,25-25-16,24 25 31,-49 0-31</inkml:trace>
  <inkml:trace contextRef="#ctx0" brushRef="#br0" timeOffset="139130.29">18083 15180 0,'-25'25'0,"25"-50"63,49 25-48,51-24 1,24-26 15,-25 0-15,0 50-1,-49-24 1,-25 24 0,-25 24 15,0 1-16,24-25 1,-24 25 0,25 49-1,25 26 1,-50-26 0,49 75-1,-24 0 1,0-50 15,0-25-15,-25-24-16,0 0 15,0 24 1,0-24 0,25-26-1,-25 1 79,-25-25-78,0 0-1,0 25-15,-74 0 31,25 0-15,-26-1-16</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11T13:55:04.005"/>
    </inkml:context>
    <inkml:brush xml:id="br0">
      <inkml:brushProperty name="width" value="0.05292" units="cm"/>
      <inkml:brushProperty name="height" value="0.05292" units="cm"/>
      <inkml:brushProperty name="color" value="#FF0000"/>
    </inkml:brush>
  </inkml:definitions>
  <inkml:trace contextRef="#ctx0" brushRef="#br0">4762 14536 0,'-24'0'0,"-1"0"0,25 24 47,-25-24-32,50 0 32,24 0-31,26 25-1,24-25 1,-49 0-16,74 0 31,-50 0-31,100-25 16,123 25 0,51-24-1,24-1 1,-124 0-1,174 0 1,-26 0 0,51 1-1,-174-1 1,148 25 0,-49 0-1,-74 0 1,-50 0-1,-124 0 1,0 0 0,-49 0 15,-51 0-15</inkml:trace>
  <inkml:trace contextRef="#ctx0" brushRef="#br0" timeOffset="71482.53">3299 9823 0,'-25'0'0,"50"0"63,0 0-48,124-25 1,198-25 15,50-24 0,-149 49-15,-75 25 0,-24 0 15,-99 0-31,-25 0 16</inkml:trace>
  <inkml:trace contextRef="#ctx0" brushRef="#br0" timeOffset="72331.75">3497 11013 0,'0'25'0,"25"-25"62,0 0-46,74 0-1,-24 0 17,-1 25-32,50-25 15,124 0 1,-25 0-1,1 0 1,-100 0 0,-25 0-1,-49 0 1</inkml:trace>
  <inkml:trace contextRef="#ctx0" brushRef="#br0" timeOffset="75347.78">3349 12576 0,'24'0'63,"1"25"-32,0-25 391,0 0-406,0 0 15,24 0 0,1 0 0,49 0 1,-74 0-17,0 0 1,24 0 0,26 0-1,-1-25 1,25 25-1,-49 0 1,49-25 0,-49 25-1,24 0 1,-49 0 0,25 0-1,-1 0 1,1 0-1,-25 0 1,24 0 15,-24 0-15,25 0 0,-26 0-1,26-25 1,-25 25-1,24 0 1,-24 0 0,25-24-1,-25 24 1,24 0 0,-24 0-1,25-25 1,-1 25-1,1 0 17,-25 0-17,24 0 17,-24 0-17,0 0-15,25 0 16,49 0-1,0 0 1,0 25 0,-24-25-1,49 24 1,0-24 0,25 25-1,-25 0 1,-25-25-1,25 25 1,0-25 0,0 25 15,-50-25-15,50 0-1,0 24 1,-24-24-1,-26 0 1,-24 25-16,24-25 16,25 0-1,25 0 1,-25 25 0,-24-25-1,49 0 1,0-25-1,25 25 1,-25 0 15,-25 0-15,50 0 0,-25 0-1,25-25 1,-50 25-1,50 0 1,-25 0 0,25 0-1,-25 0 1,-50 0 0,25 0-1,-24 0 1,-26-24-1,-24 24 1,0 0 15,-25 24 1</inkml:trace>
  <inkml:trace contextRef="#ctx0" brushRef="#br0" timeOffset="78468.17">3621 14039 0,'-49'25'16,"24"-25"0,0 0-1,0 0 1,1 25 31,48-25 0,26 0-32,74 25 1,25-25 0,-50 0-1,100 0 1,-51 0-1,-24 0 17,-74-25-17,-25 25 1,0 0 0</inkml:trace>
  <inkml:trace contextRef="#ctx0" brushRef="#br0" timeOffset="89940">6276 9897 0,'49'25'0,"-24"-25"16,0 0 0,49 0-1,125 0 16,222-25 1,-222 0-17,-100 25 1,124-25 0,174 25-1,25 0 1,24 25-1,-123 0 1,123 0 0,-173-25-1</inkml:trace>
  <inkml:trace contextRef="#ctx0" brushRef="#br0" timeOffset="92775.43">6176 11187 0,'25'0'31,"0"0"-16,0 0 1,223 0 15,-25 0-15,-24 0 0,98 0-1,75-25 1,-248 25-1</inkml:trace>
  <inkml:trace contextRef="#ctx0" brushRef="#br0" timeOffset="94576.17">11435 12700 0,'-25'0'0,"0"-25"16,50 25 15,0 0-15,0 0-1,74 0 1,-49 0-16,24 0 16,0 0-16,100-25 15,-50 25-15,273-24 16,471-1 15,-669 0-15</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11T13:56:03.653"/>
    </inkml:context>
    <inkml:brush xml:id="br0">
      <inkml:brushProperty name="width" value="0.05292" units="cm"/>
      <inkml:brushProperty name="height" value="0.05292" units="cm"/>
      <inkml:brushProperty name="color" value="#FF0000"/>
    </inkml:brush>
  </inkml:definitions>
  <inkml:trace contextRef="#ctx0" brushRef="#br0">11609 14213 0,'0'25'32,"24"-25"61,1 0-61,0 0-17,74-25 1,0 25-1,25-25 1,75 25 0,74-25-1,24 25 1,-73-24 0,148 24-1,0-25 1,25 25 15,-149 0-31,124 0 31,-25 0-15,0 0 0,-49 0-1,-124 0 1,74 0-1,-25 0 1,-49 25 0,-75-25-1,0 24 1,0-24 0,-74 0-1,0 0 1,-25 25 31</inkml:trace>
  <inkml:trace contextRef="#ctx0" brushRef="#br0" timeOffset="1063.29">13915 14660 0,'0'49'31,"0"-24"-15,0 0-16,0 74 15,-24 99 16,-1-49 16,0-223-15,25 24-32,0-49 15,25-99 1,24 49-1,1 25 1,0 74 0,-26 50-16,1 0 15,25 50 1,-25 49 0,-25 50-1,-25-75 1,-25 25-1,1-24 17,49-50-17,0-1 1,74-24 0,25 0-1,25 50 1,25 0-1,-50-1 1,1 26 0,-26-26-1,-49-49 1</inkml:trace>
  <inkml:trace contextRef="#ctx0" brushRef="#br0" timeOffset="2112.8">4514 14287 0,'-24'25'0,"-1"-25"15,50 0 32,-1 0-31,1 0-1,149 0 1,148-25 15,274 25 0,-26 25 16,-446-25-47,149 0 16,124 25 0,25-25-1,-1 0 1,-49 0-1,-124 0 1,75 0 0,-25 0-1,-125 0 1,75 0 0,-74 25-1</inkml:trace>
  <inkml:trace contextRef="#ctx0" brushRef="#br0" timeOffset="2714.08">6995 14932 0,'-25'-24'0,"0"48"31,25 1-16,-24 149 17,-1-1-17,-25 26 1,50-50 0,-25-100-16,25 75 15,25 0 1,50-49-1,73-50 17,-24-50-17,-49 25-15,98-50 16,51-49 0,-150 74-16</inkml:trace>
  <inkml:trace contextRef="#ctx0" brushRef="#br0" timeOffset="51634.78">3671 9897 0,'-25'0'0,"50"-25"78,50 25-47,123-25-15,0-24-1,174-1 1,50-24-1</inkml:trace>
  <inkml:trace contextRef="#ctx0" brushRef="#br0" timeOffset="52368.78">3646 11137 0,'-25'0'15,"25"25"1,25-25 15,199 25 16,272-25-16,-372 0-31,124 0 16</inkml:trace>
  <inkml:trace contextRef="#ctx0" brushRef="#br0" timeOffset="53118.9">3522 12526 0,'-25'0'0,"25"25"15,25-25 32,0 25-31,0-25-16,74 0 31,75 0-15,24-25-1,-99 25-15,125 0 16,48 0-1</inkml:trace>
  <inkml:trace contextRef="#ctx0" brushRef="#br0" timeOffset="53802.28">9723 12551 0,'-24'0'0,"-1"25"31,0-25 1,50 0-17,297 0 16,323-50 1,-496 50-17</inkml:trace>
  <inkml:trace contextRef="#ctx0" brushRef="#br0" timeOffset="54786.33">3373 14114 0,'0'25'32,"25"-25"-1,-25-25-31,50 25 0,24 0 15,-24 0 1,124 0 0</inkml:trace>
  <inkml:trace contextRef="#ctx0" brushRef="#br0" timeOffset="56838.27">9971 9550 0,'0'25'31,"25"-25"-15,0 0-1,0 0 1,99 0 0</inkml:trace>
  <inkml:trace contextRef="#ctx0" brushRef="#br0" timeOffset="65324.7">8384 10988 0,'25'25'16,"-50"0"15,50-25 16,0 0-31,-1-25-1,26 25-15,49-49 16,75-1 0</inkml:trace>
  <inkml:trace contextRef="#ctx0" brushRef="#br0" timeOffset="65991.03">13990 12551 0,'0'25'0,"25"0"31,-1-25-15,1 0-1,0-25-15,25 25 16,297-99 15,-124 49-15</inkml:trace>
  <inkml:trace contextRef="#ctx0" brushRef="#br0" timeOffset="70910.45">6995 14387 0,'-25'0'718,"0"0"-686,25-25-32,-24-25 31,-26 1 0,50 73 0,0 1-15,25 50 0,-25-1 15,25-24-15,-25-1-1,0-73 16,0-1-15,0-25 0,0 25-16,0-24 15,0-26 1,0 26 0,0 73-1,0 1 1,24 50-1,-24-1 1,25-24 15,-25-25-15,25-50 0,-25 0-1,25-49 1,-25-1-1,0 50 1,-25 0 0,0 50-1,0 50 1,25-26 0,0 1-1,25-50 1,0 0-1,25-25 17,-50 0-32</inkml:trace>
  <inkml:trace contextRef="#ctx0" brushRef="#br0" timeOffset="72178.92">14585 13866 0,'-25'0'31,"25"25"-15,-24-1 15,-1 1-15,0 25 15,0-1 0,75 1 1,24-75-1,-74 0-31,0 1 16,25-1-1,-50-25 1,0 25-1,1 50 1,-26 0 15,0 25-15,26-1 0,48 1-1,26-25 1,0-25-1,-1-25 1,-24-25 0,-25 25-1,0 1 1,-25 24 0,-24 0-1,24 24 1,0 1-1,50 0 1,0-25 15,-1-25-15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8T16:02:48.516"/>
    </inkml:context>
    <inkml:brush xml:id="br0">
      <inkml:brushProperty name="width" value="0.05292" units="cm"/>
      <inkml:brushProperty name="height" value="0.05292" units="cm"/>
      <inkml:brushProperty name="color" value="#FFC000"/>
    </inkml:brush>
  </inkml:definitions>
  <inkml:trace contextRef="#ctx0" brushRef="#br0">7813 3497 0,'0'25'125,"0"0"-93,0 25-1,25-1-15,0-24-1,0 0 1,-25 0-16,25-25 15,24 25 1,-24-25 0,25-25-1,-25 0 17,24 0-17,1-25 1,24 26-1,-49-1 1,25-25 0,24 25-1,-24 25 1,-1 0 0,1 25-1,-1 0 1,-24 0-1,0 24 1,-25-24 0,25 25-1,-25-25 17,0 0-17,0-50 16,0 0 1,25 0-17,-1-25 1,1 50-16,0-24 16,49-26-1,-24 25 1,24 0-1,26 25 17,-51 25-32,1 0 15,24 0 17,-24 0-17,0 24 1,-1 1-1,26-25 1,-26-25 0,1 0-1,24 0 1,-24-25 0,24 0-1,-24 0 1,-1 0-1,1-24 1,0 24 0,-1-25 15,-24 26 0,-25-1-15</inkml:trace>
  <inkml:trace contextRef="#ctx0" brushRef="#br0" timeOffset="2963.99">26169 868 0,'25'-25'0,"0"25"16,-25-24 0,24 24-1,1-50 17,-99 25-1,-50 50 0,99 0-15,-49 0 15,24 24-15,25 1-1,25-1 1,25-24-1,49 0 1,26-25 0,-26 25-1,-24-25 1,-1 49 0,-24-24-1,-25 25 1,-25-25-1,25-1-15,-49 1 16,-26 25 0,1-25 15,-1-25-15,51 24-1,-26-48 1,25 24-1</inkml:trace>
  <inkml:trace contextRef="#ctx0" brushRef="#br0" timeOffset="3780.3">26566 868 0,'0'-25'16,"-25"25"0,0 0 15,0 25-16,25 0 1,-24 49 0,-1 1-1,25-1 1,0-24 0,25-1-1,-1-24 1,26 0-1,24-25 1,-49-25 0,50-24 15,-26-1-15,-24-24-1,0 24 1,-25 25-16,0 0 15,-25-49 1,-25 49 0,26 0-1,-26 1 1,25 24 0,-24 24-1,24 1 1,0 25-1,25-1 32,0-24-31,25 25 0,24-25-1,-24-1 1,25 1-1,-1 0 1,-49 0 0,25-25-1,-25 25 1</inkml:trace>
  <inkml:trace contextRef="#ctx0" brushRef="#br0" timeOffset="4517.42">27037 719 0,'0'25'94,"0"0"-63,0 149 16,0-100-31,0-24-1,0 24 1,0-49 0,0 0-1,0-1 1,0-48 62,50 24-47,-25 0-31,-1 0 16,26 0 0,-25-25-1,0 25-15,24 0 16,-24 0-1,0 0 1</inkml:trace>
  <inkml:trace contextRef="#ctx0" brushRef="#br0" timeOffset="6082.45">25846 1935 0,'0'-25'0,"-24"25"31,-1 0 0,-25 25 1,1 0-17,24 24 1,0-24 0,0 25-1,25-26 1,25 1-1,25-25 1,-26 0 0,1 0-1,50 0 1,-1 0 0,-49 25-1,0-25 1,0 25-1,-25 0 1,-25-1 0,-25 26-1,25-50 1,-24 25 0,-1 0-1,25-1 1</inkml:trace>
  <inkml:trace contextRef="#ctx0" brushRef="#br0" timeOffset="6515.46">26169 1786 0,'0'25'47,"0"0"-16,0-1-31,0 1 16,0 25-1,0-1 1,0 26 0,25-26-1,0 1 1,-25-25-1,24 0-15,-24-1 32,25-48-17</inkml:trace>
  <inkml:trace contextRef="#ctx0" brushRef="#br0" timeOffset="6833.48">26070 2034 0,'25'0'32,"-1"0"-1,-24-25-31,50 25 16,0-25-1,-1 1 1,-24 24-1</inkml:trace>
  <inkml:trace contextRef="#ctx0" brushRef="#br0" timeOffset="7982.92">26293 2183 0,'0'25'0,"25"-25"32,0 0-1,-1-25-16,26-25 17,-25 25-17,0-24 1,-1-1 0,1 1-1,-25 24 1,-25 0-1,1 25 1,-1 25 15,25 0-15,0-1 0,0 1-16,25-25 15,-1 0 1,1 25-1,0-25 17,0 0-17,-25 25 1,25 0 0,-25-1-1,0 1 1,0 0-1,24 0 1,1-50 15,0 0-15,25-24 0,-26-1-1,-24 0 1,0 1-1,0 24 17,0 50-1,0 0-15,0-1-1,0 26 1,25 0-1,-25-26 1,25-24 0,0 0-1,0-24 1,-1-1 0,-24-25-1,25 25 1,-25-24-1,25 49 32,-25 25-31,0-1 0,25 26-1,0-25 1,-1 24-1,1-24 1</inkml:trace>
  <inkml:trace contextRef="#ctx0" brushRef="#br0" timeOffset="9883.44">27136 1860 0,'0'25'79,"0"0"-64,0 49 16,-24-49-31,24 25 16,0-25 0,24 24-1,1-49 1,0 0 0,25-25-1,-1-49 1,1 0 15,-25-1-15,-1-24-1,-24 25 1,0-1 0,-24 50-1,-1 0 1,25 50-1,0 25 1,0 0 0,0-1-1,0 50 1,0-49 0,25 24-1,-25-49 1,24-25-1,-24 25 1,50-25 0,-25-25-1,24 0 1,-24-24 0,0-1-1,0 1 1,-25-1-1,0 25 1,0 0 15,0 50-15,0 0 0,0 0-1,-25 24 1,50 1-1,-25-25 17,0 0-17,25-25-15,24 0 32,-24-25-17,0-25 1,0 25-1,-25-24 1,24 24 0,-24 0-1,0 0 1,0 50 31,0 0-16,0 0-31,0 0 31,0-1-15,0 1 0,25-25-1,-25 25-15,25-50 16,0 25-1,0-49 1,24-1 0,-24 0-1,-25 1 1,25 24 0,-50 0-1,25 0 16,-25 25-15,0 25 0,25 0-1,-24-25 1,24 25 0,24-25-16,-24 25 15,25-1 1,0 1-1,-25 25 1,25-1 0,-25-24-1,25 25 1,-1-50 0,26 0 15,0-50 0,-1 1-15,-24 24-1,0 0-15,0 0 16,0-24 0,-25-1-1,-25 50 1,0 25 15,-25 24-15,26 1-1,24-25 1,24 0 0,-24-1-1,50-24 1,-25 0 15,0-24-15,-1 24-1,-24-25-15</inkml:trace>
  <inkml:trace contextRef="#ctx0" brushRef="#br0" timeOffset="10550.69">28550 1587 0,'-25'0'47,"1"0"-32,-26 25 16,50 0-15,-50 25 0,26-1-1,-1-24 1,25 0 0,25 0-1,-1-25 1,26-25-1,0 0 1,-26-24 0,26-1-1,-25-25 1,0 1 0,-25 49-1,0 0-15,-25 25 31,25-24-15,-25 24 0,25 24-1,-25-24 1,25 50 0,0-25-1,-25 49 1,50-24-1,-25-25 1,0 0 0,25-1-1,0-24 1,0-24 15</inkml:trace>
  <inkml:trace contextRef="#ctx0" brushRef="#br0" timeOffset="11083.7">27236 1811 0,'0'25'31,"24"-50"1,125 0 15</inkml:trace>
  <inkml:trace contextRef="#ctx0" brushRef="#br0" timeOffset="13769.55">26119 2803 0,'0'-25'0,"-24"25"46,-26 75 1,25-26-31,0 26 0,25-26-1,0 26 1,0-26-1,50-24 1,-25-25 0,0 0-16,24-25 15,26-24 1,-51-1 0,1-24 15,-25 49-16,0-50 1,-25 26 0,-24 24-1,24 25 1,-25 25 0,-24 0-1,49 24 1,0 1-1,25-25 1,25 24 0,25-24-1,24-25 1,-24 0 0,-25 0-16,24 0 15,1-50 16,-1 26-15,-24-26 0,0 25-1,-25 0 1,0 1 0,0-1-1,-25 50 16,25 24-15,0-24 0,25 25-1,-25-26 1,25 1 0,24-25-1,-24-25 16,0 1-15,-25-1-16,25 0 16,0-49-1,-25 24 1,24 25 0,-24 0-1,0 50 16,0 0-15,0 0 0,0 0-16,0-1 15,0 26 1,25-25 0,0-25 15,25 0 0,-26-50-15,26 1-1,-50-1 1,25 25 0,-25-24-1,0 24 1,-25 25 15,25 25-15,-25 24-1,25 1 1,0-1 0,0-24-1,25-25 16,0 0-15,24 0 0,-24-25-1,0 1-15,0-1 16,0-50 0,-25 26-1,0 24 1,0 0-1,-25 25 1,0 0 0,25 25-1,-25 0 1,25 24 0,25-24-1,0 0 16,0 0-15,-25 0 15,24-25-15,1 0 0,25-25-1,0-25 1,-26 1-1,26-26 1,-25 25 0,-25 26-1,0-1 1,0 50 15,0-1-31,0 1 31,0 0-31,0 0 16,0 25 0,25-26-1,-1-24 1,1 0 0,25-49-1,-25-1 1,-1 25-1,1 0 1,-25 1 0,0 48-1,0 1 1,0 25 15,25 0-15,-25 24-1,0-24 1,0 24 0,-25-24-1,0-1 1,1-24 0,-1 25-1,-25-50 1,25 0-1,1 0 1,24-25 0,0 0-1</inkml:trace>
  <inkml:trace contextRef="#ctx0" brushRef="#br0" timeOffset="14752.71">26169 3696 0,'0'-25'16,"0"50"77,0 0-77,25 49 0,-25 75 15,25-50 16,-25-49-32,24-50 1,1-25 15,25 0-15,24-24 0,-24 24-1,-25 0-15,-1 25 16,26-25-1,-25 0 1</inkml:trace>
  <inkml:trace contextRef="#ctx0" brushRef="#br0" timeOffset="15802.84">26789 3696 0,'0'-25'16,"-25"25"0,0 0 15,-24 25 0,24 0-15,0 49-1,25-24 1,0-1 15,0-24-15,25-25-1,0 0 1,24-49 0,1 24-1,-25-25 1,-25 1 0,25 24-1,-25 0 1,0 50 15,0 0-15,0 24-1,0 1 1,0-25 0,0-1 15,24-48-16,1-1 17,-25 0-32,25-25 15,0 1 1,0-26 0,-25 50-1,24 25 1,1 25 15,0 25-15,-25-25-1,0 0-15,0-1 16,0 1 15,0-50 0,0-24 1,0-1-17,25 0 1,0 26 0,-25-1-16,25 25 15,-1-25 1,26 50-1,0 0 1,-26-1 0,-24 26-1,0 0 1,0-25 15</inkml:trace>
  <inkml:trace contextRef="#ctx0" brushRef="#br0" timeOffset="16603.29">27484 3522 0,'0'-25'16,"0"1"31,-25 48-16,0-24-31,0 25 31,25 0-31,-25 0 16,1 24-1,24 1 1,24-50 15,1 0-15,0-50 0,0 1-1,0 24 1,-25 0-1,0 0 1,0 50 0,0 25-1,0-1 1,0 51 15,24 24-15,-24-25-1,0-49 1,0-1-16,0 1 16,-24-1-1,-1 1 1,-25-50 0,25-25 15,25-24-16,0-51 1,25 51 0,-25-1-16,25 1 15,25-51 17,-1 26-17,-24 24 1,-25 25-1,25 1 1</inkml:trace>
  <inkml:trace contextRef="#ctx0" brushRef="#br0" timeOffset="17653.18">27732 3473 0,'0'-25'32,"-25"25"-1,0 0-15,25 25-1,-25-25 1,0 49-1,1-24 1,24 25 0,0-26-1,24-24 17,26-24-17,-25-1 1,0-25-1,-1 1 1,1-1 0,-25 25-1,0 0 1,0 50 15,0 0 0,0 0-15,0 0-16,25-1 16,0 26-1,0-25 1,-1-25 0,26-25 15,-25-25-16,-25 1 1,25 24 0,-25 0-16,0 0 15,0 1 17,24 24-1,-24 24-16,0 1-15,0 0 16,0 0 0,25 0-1,0-25 1,25-25 15,-25-25-15,-1 1-1,-24 24 1,25-25 0,-25 25-1,0 50 32,0 0-31,0 25-1,0-1 1,25-24 0,0-25-1,0 0 1</inkml:trace>
  <inkml:trace contextRef="#ctx0" brushRef="#br0" timeOffset="18636.99">28451 3225 0,'25'-50'16,"-25"25"31,-25 25-47,25 25 16,-25-25-1,0 25 1,-24 24-1,-1 26 1,25-26 0,25 1-1,0-25 1,25-25 0,25-25-1,-1 0 1,-24-24-1,0-26 1,0 26 0,-25 24-1,25 25 32,-25 25-31,24 24-1,-24 26 1,25-26 0,0 26-1,-25-1 1,0-49 0,-25 24-1,0-24 1,-24 25-1,24-50 1,0 0-16,0 0 16,1-25-1,24 0 17,24-24-17,1-1 1,25-24-1,49-26 1,-25 26 0,26 0-1,-76 24 1,26 0 0,-25 26-1,-25-1 1,-25 25-1,0 25 1,0 49 0,-24-24-1,49 24 17,0-49-17,25 0 1,24-25-1,26 0 1,-26-25 0,-24 0-1</inkml:trace>
  <inkml:trace contextRef="#ctx0" brushRef="#br0" timeOffset="24177.51">25276 4242 0,'0'-25'0,"-25"25"109,25 25-78,0-50 48,25 25-79,25-25 31,-26 25-31,26-25 15,0 0 1,49 1 0,-25-1-1,-24 0 1,-1 0 0,-24 25-1,25-25 1,-25 25-1,-1 0 1</inkml:trace>
  <inkml:trace contextRef="#ctx0" brushRef="#br0" timeOffset="24773.32">25648 3919 0,'25'0'78,"0"0"-47,49 0 1,0 25-17,-24-25 1,0 0-1,-25 0 1,-25 25 15,-25 0 16,25-1-47,-25 26 16,0 24-1,0 1 17,25-26-17,0 1 1</inkml:trace>
  <inkml:trace contextRef="#ctx0" brushRef="#br0" timeOffset="29171.67">24755 3398 0,'-25'25'16,"0"-25"31,50 0 78,0-25-94,0 25-31,24 0 31,1-25-15,-25 25 0,25-24-1,-26 24 1,26 0 0,-25 0-1,24-25 1,1 25-1,0-25 1,-26 25 0,1 0-1,0 0 1,-25-25 0,25 25-1,0 0 16,-25-25-15,24 25 0,1-24-1,0 24 1,0 0 0,0-25-1,-1 25 1,1 0-1</inkml:trace>
  <inkml:trace contextRef="#ctx0" brushRef="#br0" timeOffset="29742.44">25400 3076 0,'0'25'0,"-25"-25"32,0 0-1,50 0 0,0 24 0,49-24-15,-24 0 0,0 0-1,-26 0 1,1 0-1,0 0 1,-50 0 0,25 25-1,-25 0 1,1 49 0,-26-24 15,50 0-16,-25-26-15,25 1 16,-25 25 0</inkml:trace>
  <inkml:trace contextRef="#ctx0" brushRef="#br0" timeOffset="30893.6">24829 2555 0,'-24'0'0,"-1"0"16,0 0 15,0 25-15,0-25 15,1 0 0,48 0 16,26 0 0,0-25-31,-26 25-16,26-25 15,49-25 1,25 26-1,-49-1 1,-26 0 0,-24 25-1,0-25 1,0 50 0</inkml:trace>
  <inkml:trace contextRef="#ctx0" brushRef="#br0" timeOffset="31460.05">25078 2356 0,'-25'0'32,"50"0"46,-1 0-63,1 0-15,50 0 32,-1 0-17,-24 0 1,-1 0 0,-24 0-1,0 0 1,-25 25-1,-25-25 1,0 25 15,-24 25-15,24-1 0,25 1 15,-25-25-31,0-1 15</inkml:trace>
  <inkml:trace contextRef="#ctx0" brushRef="#br0" timeOffset="51986.38">27806 2480 0,'0'-24'32,"0"-1"14,-25 25-30,25 25 0,-25-25-1,1 24 1,-1 26 15,0 0-15,25-1-1,0 1 1,0 24 0,0-24-1,25-25 1,0 0 0,24-25-1,-24 0 1,0 0-1,0-25 1</inkml:trace>
  <inkml:trace contextRef="#ctx0" brushRef="#br0" timeOffset="58872.09">28079 2381 0,'0'25'78,"0"0"-63,25 24 1,-25 26 0,0 24-1,25-24 1,-25-1-1,0-49 1,0 24 0</inkml:trace>
  <inkml:trace contextRef="#ctx0" brushRef="#br0" timeOffset="59656.96">28104 2604 0,'0'-24'31,"25"-1"0,-1 0-15,1 25 0,25 0-1,-25 25 17,-25 0-17,0-1 1,0 1-1,-25 0 1,0-25 0,0 25-1,25 0 1,-25-25 0,25-25-1,25 0 1,0 0-1,0-24 1,0 24 0,-1-25-1,1 25 1,25-24 0,-1 49-1,-24 0 1,0 25-1,0-1 1,-25 26 15,0-25-15,0 0 0,-25-25 15,25-25-16,0 0-15,0 0 16,0-24 0,0 24-1,25-25 1,0 50 0</inkml:trace>
  <inkml:trace contextRef="#ctx0" brushRef="#br0" timeOffset="62024.37">28699 2307 0,'-25'25'47,"0"-1"-16,1 1-31,-1 25 16,0-25-1,25-1-15,0 1 16,0 25 0,25-25-1,0-25 1,24-25-1,1 0 1,-1-25 15,-24 1-15,-25-1 0,-25 25-1,1 1 1,-1 24-1,-25 0 1,25 24 0,-24 26-1,49-25 1,0 0 0,25-25-1,-1 0 1,51-50-1,-26 0 17,1-24-17,-25 24 1,-25 1 0,0-1-1,0 1 1,0 24-1,-25 25 1,25 25 0,-25 24-1,25 26 1,0-1 0,0-24-1,25-1 1,0 1-1,24-25 17,-24-25-17,25-25 1,-25-25 0,-1 1-1,-24-1 1,0 25-1,0 0 1,-24 25 0,-1 0-1,0 25 1,0 0 0,0 0-1,25 24 1,0-24 15,25-25-15,0 0-1,25-25 1,-1-24 0,-24-1-1,25-24 1,-25-1-1,-25 1 1,0 24 0,-25 50 15,0 25-15,0 25-1,0-1 1,25-24-16,0 25 15,0 24 1,25-24 15,0-25-15,0-1 0,24-48-1,1-1 1,-25-25-1,0 1 1,-25-1 0,0 25-1,0 0 1,-25 25 0,25 25-1,-25 0 1,25 25-1,0-26 17,0 1-17,25-25 1,0 25 0,24-50-1,-24 0 1,0-24-1,0 24 1,-25-25 0,24 1-1,1 49 17,0 0-17,-25 49 1,0-24-1,25 0 17,-25 25-17,-25-26 1,25-48 15,0-51 0,0 50-15,50-24 0,-50 24-1,49 0 1,-24 25 0,0 0-1,0 25 1,-1 0-1,-24 24 17,0-24-17,0 0 1,-24-25 15,24-25-15,0-24-1,0 24 1,0 0-16,24 0 16,26-24-1,0 24 1,-26 25 0,1 0-1,-25 25 1,25 24-1,-25 1 17,0-25-17,0-1 1,-25-24 0</inkml:trace>
  <inkml:trace contextRef="#ctx0" brushRef="#br0" timeOffset="62358.32">30063 2009 0,'0'25'16,"25"-25"-16,-25 25 47,0 0-31,0-1-1,0 1-15,-25 25 16,25-1-1,0 1 1,-25-25 0</inkml:trace>
  <inkml:trace contextRef="#ctx0" brushRef="#br0" timeOffset="69176.95">30336 1712 0,'-25'0'0,"1"0"47,-1 0-16,0-25-15,0 25 31,25-25-16,25-25-15,-25 25-1,50 1 1,-26-1 0,1 0-1,-25 50 17,25 0-17,-25 49 1,25-24-1,0-1 1,-25 1 0,0 0-1,0-26 1,0 1 0,0-50 30,0 1-30,0-26 0,0 0-1,0-24 1,0 24 0,49 25-1,-24 25 1,0 0-1,24 50 1,-24-25 0,-25 25-1,0-26 1,25 1 0,-50-25 15,25-25-16,0 1 1,0-26 0,25 0-1,0 1 1,0 24 0,-1 25-16,1 0 15,0 0 1,0 25-1,0-1 1,-1 1 0,1 0-1,0-50 17,0-24-1,0-1-16,-25 0 1,0 26 0,0-1-1,0 50 1,0-1 0,24 1-1,1 25 1,0-1-1,-25 1 1,0-25 0,-25 0-1,0 0 1,1-25 0,-1 0-1</inkml:trace>
  <inkml:trace contextRef="#ctx0" brushRef="#br0" timeOffset="71027.52">31080 1191 0,'-25'24'15,"25"1"17,0 50-1,25-1-16,-25-24 1,0-26-16,25 26 16,0 0-1,0-26 1,-1 1 0,1-50-1,0 1 1,0-26-1,0-24 1,-25-1 0,0 50-1,0 1 1,-25 24 0,0 0 15,0 24-16,50 1 1,25 0 15,-25 0-15,-25 0 0,24 24-1,-24-24 1,25-25 15,0 0-15,25-50-1,-1 26 1,-49-26 0,25 50-1,-25-50 1,0 26-1,0-1 1,-25 0 0,25 50-1,0 0 1,0 24 0,25-24-1,-25 0 1,25-25-1,0-25 1,-1 0 0,-24 0-1,25-24 1,-25 24 15,0 0-15,0 0-1,0 50 1,0 0 0,0 25-1,0-26 1,25 1 0,0-25-1,24 0 1,1-49-1,-50 24 1,25-25 0,-25 1-1,-25 24 1,25 0 15,0 50-15,0 0-1,0 24 1,0-24 0,25 0-1,24 0 1,-24-50 0,25 0-1,-1 0 1,-24-49-1,-25 24 1,-25 1 0,25-26-1,-24 50 1,24 1 15,0 48-15,0 26-1,0 0 1,24 24 0,-24-49-1,0 0-15,0-1 16,0 26 0,0-75 15,0-24 0,25 24-15,25-25-1,-25 1 1,24 24 15,-24 0-15,0 25-1,0 25 1,-25 0 0,0-1-1,0 26 1</inkml:trace>
  <inkml:trace contextRef="#ctx0" brushRef="#br0" timeOffset="71201.05">32147 943 0,'0'-25'16</inkml:trace>
  <inkml:trace contextRef="#ctx0" brushRef="#br0" timeOffset="71945.27">32271 992 0,'0'25'15,"0"0"17,0 0-1,25-1-31,0-24 31,-1 0-15,26-24-1,-25-1 1,0 0 0,-25 0-1,0 0-15,0 1 16,-25 24 0,0 0-1,0 24 1,0 1 15,1-25-15,48 0-1,-24-25 1,25 1 0,25-1 15,-1 0-16,1 25 1,-25 0 0,0 50-1,-1-26 1,-48 1 0,24 0-1,-25-50 16,50 0-15,-25-24 0,24 24-1,-24 0 1,50 50 15,-25 0-15,-25 24-1</inkml:trace>
  <inkml:trace contextRef="#ctx0" brushRef="#br0" timeOffset="75112.47">31006 1315 0,'0'24'78,"25"-24"16,-25-24-78,24 24-1,26 0 1,0-25-1</inkml:trace>
  <inkml:trace contextRef="#ctx0" brushRef="#br0" timeOffset="76113.92">31899 943 0,'0'24'31,"0"-48"188,25 24-219,-1 0 15,1 0 1,-25-25-16</inkml:trace>
  <inkml:trace contextRef="#ctx0" brushRef="#br0" timeOffset="80931.84">30063 2828 0,'0'-25'32,"0"0"14,-25 25-46,-24 0 47,-1 50-31,1-1 0,24 1-1,0 0 1,25-1-1,25-24 1,24 0 0,-24-50-1,50-25 1,-26-24 0,-24-25-1,-25 49 1,0 25-16,-25-49 15,0-1 1,1 26 15,-1 24-15,25 50 15,0 49-15,25 1-1,-1-1 1,1-24 0,25-1-1,-1-49 1,1 0 0,-25-24-1,25-26 1,-50 0-1,24 1 1,-24 24 15,0 0-15,0 50 0,0 25 15,0-26-16,0 1-15,25 0 16,0 0 0,25-25-1,-26-25 1,1 0 0,0 0-1,-25-24 1,-25-1-1,0 0 17,1 26-17,-26-1 1,25 25 0,-24 25-1,49-1 1,-25 26-1,25 0 1,25-25 0,24-25-1,-24 0 1,49-25 0,-24-25-1,0 0 1,-26 26 15,-24-1-31,0 0 16,0 25 15,-24 0-15,24 25-16,0 0 15,0 24 1,24 1-1,1-25 1,0-25 0,25 0-1,-26-25 1,1-25 0,-25-24-1,0 49 1,-25-49-1,25 49 1,-24 25 15,24 25-15,0-1 0,24 26-1,-24 24 1,25-49-1,0-25 1,0 0 0,24-25-1,-24-24 1,0 24 0,-25-49-1,0-1 1,0 1 15,-25 24-15,25 25-1,-25 50 17,25 50-17,0-26 1,0 26-1,0-1 1,25-24 0,0-26-1,-25 1 1,50-25 0,-26-25-1,26 1 1,-50-1-1,25 0 1,-25 0 0,0 0-1,0 1 1,0-1 0</inkml:trace>
  <inkml:trace contextRef="#ctx0" brushRef="#br0" timeOffset="81249.27">30683 2456 0,'25'-25'32,"0"25"-17,0-25 1,24 0-1,1 0 1,-25 1 0</inkml:trace>
  <inkml:trace contextRef="#ctx0" brushRef="#br0" timeOffset="81599.72">31328 2456 0,'0'-25'15,"0"50"1,0-1 15,0 26-15,0 0 15,0-26-31,0 1 0</inkml:trace>
  <inkml:trace contextRef="#ctx0" brushRef="#br0" timeOffset="84033.64">30832 2307 0,'0'-25'16,"-25"0"-1,25 0 1,0 1 15,-24-1-15,24 50 15,24 99 0,1-25-15,-25-25 0,0-24-1,25-25 1,-25-1 0,0-48 15,0-1-31,0 0 31,25-25-15,0 1-1,-1 24 1,1 25 15,0 25-15,-25 24-1,0 1 1,-25-25 0,0 0-1,1-1 1,-1-24 0,25-24-1,-25 24 1,50-25 15,0 25-15,24 25 15,1-50-15,-1 0-1,-24 0 1,0-24-1,0-26 1,0 1 0,-25-1-1,0 1 1,-25 24 0,25 1-1,-25 49 1,25 25 15,0-1-15,0 1-16,0 25 15,0 24 1,25 1 0,0-1-1,-1-49 1,1 0-1,0-1 1,0-24 0,0-24-1,0-1 1</inkml:trace>
  <inkml:trace contextRef="#ctx0" brushRef="#br0" timeOffset="84301.51">31105 2257 0,'25'0'47,"-25"-25"-31,49 25-1,1-49 1,25 24 0,-51 25-1</inkml:trace>
  <inkml:trace contextRef="#ctx0" brushRef="#br0" timeOffset="93887.56">31651 1960 0,'-50'0'0,"50"24"0,0 1 32,-25 0-17,25 0 1,0 24 0,0-24-16,0 0 0,0 25 31,0-26-31,0 1 0,50 25 31,24-75 0,26-49 16,-100-50-16,0 74-15,-25 0 0,0 1-1,-25 49 1,26 0 0,-26 49-1,25 1 1,0 0-1,50-1 1,0-24 0,25 0-1,-1-25 17,26-25-17,-51 0 1,26-24-1,-25-26 1,0 26 0,-25-1-1,0 75 32,0 0-31,0-1-1,0 26 1,24-25 0,1-25 15,0-25 0,0 0-15,0-24-1,-25-1 1,0 0 0,0 1-1,0 24 1,0 50 0,0 24 15,0 1-16,24 0 1,-24-26 0,25 1-1,0-25 1,25 0 15,-1-49-15,-24 24-1,-25 0-15,25 0 16,-25-24 0,-25-1-1,25 0 1,-25 50 0,0 25-1,1 0 1,24 49-1,-25-24 1,25 0 0,25-26-1,-1-24 17,1 0-17,0-24 1,0-26-1,0-24 1,0 24 0,-1 0-1,-24 1 1,25 24 0,25 25-1,-25 25 1,-25 0-1,24 24 1,-24 1 0,0-1-1,-24-24 17,-1 0-17,0-25 1,25-25-1,25-49 1,0 24 0,-1-49-1,1 0 1,0 24 0,0 26-1,-25 24 1,0 50 15,0 49-15,0-24-1,0-26 1,25 26 0,-25 49-1,24-49 1,-24 0-1,-24-26 1,-1-24 15,25-24-15,-25-1 0,50-25-1,0 1 1,24-26-1,1 25 1,-25 26 0,-1-26-1,1 50 17,-25 25-17,25 0 1,-25 24-1,0 1 1,0-25 0,25 0-1</inkml:trace>
  <inkml:trace contextRef="#ctx0" brushRef="#br0" timeOffset="94027.19">32792 1339 0,'0'0'15</inkml:trace>
  <inkml:trace contextRef="#ctx0" brushRef="#br0" timeOffset="94906.24">32941 1439 0,'24'49'31,"-24"-24"-16,0 25 17,0-26-32,25 1 15,0-25 17,0 0-17,-25-25 1,25 25-16,-25-24 15,0-51 1,0 26 0,0-1-1,-25 0 1,0 50 0,0 0-1,0 25 1,1 0-1,-26 0 1,50 0 0,25-50 31,24-25-32,1 1 1,24-1-1,-24 25 1,0 50 0,-26 0-1,-24 24 1,0 26 0,0-26-1,0-24 1,0-50 15,-24 1-15,24-26-1,0 0 17,49 1-17,-49 24-15,25 0 16,0 0-1,0 50 1,-1 0 0,1 25-1,0-1 1,-25-24-16,0 0 16</inkml:trace>
  <inkml:trace contextRef="#ctx0" brushRef="#br0" timeOffset="103225.58">30311 3845 0,'0'25'0,"25"-25"63,-25-25-48,25 0 1,25-25 15,-26 1 1,-24 24-17,-24 50 16,-1 0 1,0 24-17,25 1 1,0-1 0,0-24-1,25 0 1,24-25-1,26-25 1,-50 0 0,-1 25-16,-24-49 15,25-1 1,-25 1 0,25 24-1,0 25 32,-25 49-31,25-24-1,-25 0 1,24-25 0,-24 25-1,0-50 1,25-25-1,-25 26 1,25-26 0,0 25-1,0 0 1,-1 25 0,1 25-1,0 0 16,0-25-15,0 0 0,-1-25-1,1-25 17,0 1-17,-25 24 1,0 0-16,0 0 15,0 50 17,-25 25-17,0-25 1,25-1-16,0 26 16,0-25-1,0 0 16,50-50-15,-25 0 0,0-25-1,-1 1 1,-24-1 0,0 25-1,0 50 16,25 25-15,-25 49 0,25-24-1,0 49 1,0 0 0,-1-25-1,1-25 16</inkml:trace>
  <inkml:trace contextRef="#ctx0" brushRef="#br0" timeOffset="104059.49">31130 3646 0,'0'25'16,"25"-25"31,-1 0-16,-24-25-31,25 25 15,0-49 1,-25 24 0,0-25-1,0 25 1,-25 1 0,25 48 15,0 1-16,0 0 1,25 0 0,0 0-1,0-25 1,0-25 0,-1 0-1,-24-25 16,25 1-15,-25 24 0,0 0-1,0 50 1,25 0 15,0 0-15,0-1-1,-1-48 1,1-1 0,0 0-1,-25 0 1,0-24 0,0-1-1,0 25 16,0 50-15,0 25 15,25-1-15,-25-24 0,0 0-1</inkml:trace>
  <inkml:trace contextRef="#ctx0" brushRef="#br0" timeOffset="104226.01">31428 3175 0,'-25'-25'16</inkml:trace>
  <inkml:trace contextRef="#ctx0" brushRef="#br0" timeOffset="105110.34">31502 3398 0,'25'50'0,"0"-50"16,-1 0 0,1 0-1,0-25 1,0 0 0,0-49-1,-25-1 16,0 26-15,-25-1 0,25 25-1,-25 25 1,25 25 0,0 25-1,25-25 1,-25-1-1,25 26 1,-1-25 0,1 0-1,0-25 17,0-25-17,0-25 16,-25 25-15,24-24 0,-24-1-1,25 25 1,-25 50 15,0 0-15,0 0-1,0 24 1,25-49 0,25 0-1,-26-24 1,26-1 0,-50 0-1,25 0 1,-25 0-1,0 1 1,0-1 0,0 50-1,0 24 17,0 26-17,-25-26 1,25 1-1,0-25-15,-25 24 16,25-24 0</inkml:trace>
  <inkml:trace contextRef="#ctx0" brushRef="#br0" timeOffset="105409.49">32445 3175 0,'0'25'46,"0"0"-30,0-1-16,0 26 16,-25 0-1,25-26-15,0 26 16,0-25 0</inkml:trace>
  <inkml:trace contextRef="#ctx0" brushRef="#br0" timeOffset="117935.05">32519 2704 0,'0'-25'31,"0"50"31,0 0 1,0-50 1406,0 0-1423,0 0-30,0 0 15,0 50 1,0 25-1,0 24 16,0-49-32,0 0 1,0 0 0</inkml:trace>
  <inkml:trace contextRef="#ctx0" brushRef="#br0" timeOffset="118182.23">32445 2480 0,'0'-24'0</inkml:trace>
  <inkml:trace contextRef="#ctx0" brushRef="#br0" timeOffset="119667.34">32767 2604 0,'25'-24'0,"-25"-1"15,-25 0 32,0 50-31,0 0 15,1-1-15,24 26-1,0-25 1,24-25-16,1 0 16,0 25-1,0 0 1,-25-1 31,-25-24-32,0 25 1,0-25 15,50-25-15,0 1-1,0-51 1,24 25 0,-24 26-16,0-1 15,0-50 1,0 26 0,-50 49-1,0 0 16,25 25 1,0 24-17,25 1 1,0-1 0,-1-24-1,-24 0-15,0 0 31,-24 0-15,-1-25 0,25-25-1,0 0 1,49-74 0,1 24-1,-25 26 1,-25 24-1,0 0 1,0 0 0,25 25-1,-25 50 17,0-25-17,0 24 1,24-24-1,1-25 1,0 0 0,0-49-1,0-1 1,-1-24 0,-24 24-1,-24 25 1,-1 25-1,50 25 17,-25 0-17,0 24 1,0-24 0,24-25-1,1-25 16,0 1-15,0-26 0,-25 0-1,-25 26 1,0 24 0,25 49 15,0 1 0,0-1-15,50-49-1,-25 0 1,-1 0 0,1 0-1</inkml:trace>
  <inkml:trace contextRef="#ctx0" brushRef="#br0" timeOffset="120151.26">33387 1960 0,'25'0'15,"0"0"16,24 24-15,-24 1 0,25 25-1,-1-1 1,-24 51 0,-25-26-1,0 25 1,0-74-1,0 74 1,0-24 0,0-26-1,-25 1 1,25 0 0</inkml:trace>
  <inkml:trace contextRef="#ctx0" brushRef="#br0" timeOffset="204688.05">23416 14684 0,'0'-24'15,"-25"24"17,25-25-32,-75 25 46,51-25-30,-1 25-16,0 25 16,-25-25-1,-24 49 1,24 1 0,26 0-1,-26 24 1,50 0-1,0 26 1,0-51 0,25 26 15,24 24-15,1-25-1,24-24 1,-24 0-1,49-1 1,0-24 0,1-25-1,-26 0 1,25-25 0,0-24-1,-24-1 1,-25-25-1,-50 26 1,24-50 0,-24 24 15,-24-24-15,-26 25-1,0 24 1,-24 0-1,-1 26 1,1-26 0,24 50-1,-24 0 1,24 0 0,-24 25-1,49-25 1</inkml:trace>
  <inkml:trace contextRef="#ctx0" brushRef="#br0" timeOffset="205506.37">23490 15577 0,'25'-24'0,"-25"-1"31,0 0-15,0 0 15,0 50 32,0 0-48,0 0-15,0-1 16,0 76 0,0-1-1,0-74-15,25 74 16,-25 25 0,24 0-1,-24-25 1,0-49-1,0-1 1,0-24 15</inkml:trace>
  <inkml:trace contextRef="#ctx0" brushRef="#br0" timeOffset="206039.37">23118 15974 0,'-25'0'0,"0"0"46,50 0-30,0 25 15,25-25-15,-26-25-16,51 25 16,49-25-1,49 1 1,-49-1-1,-24 25 17,-76 0-32,1 0 31</inkml:trace>
  <inkml:trace contextRef="#ctx0" brushRef="#br0" timeOffset="206640.28">23465 16396 0,'0'-25'0,"25"25"47,-25 25 31,-25-25-62,25 25-16,0 0 15,-25-1 1,-24 51 0,-1-26-1,25 26 1,1-26-1,24-24 17,-25-25-17</inkml:trace>
  <inkml:trace contextRef="#ctx0" brushRef="#br0" timeOffset="207039.12">23490 16321 0,'0'25'47,"25"-25"-31,0 25-1,-1 0 1,26 25 0,-25-1-1,24-24 1,-24 0-1,-25 0 1,25-25 0,0 24-1,0-24 1,-25 25 0</inkml:trace>
  <inkml:trace contextRef="#ctx0" brushRef="#br0" timeOffset="209736.03">29270 13618 0,'0'-25'16,"0"50"203,0 0-204,0-1-15,0 1 16,0 0-16,0 99 31,0-74-31,24 98 16,1 100 15,0-223-31,0 199 31,0-1 16,-25-174-31,0 51-1,0-1 1,24 0 0,-24-49-1,0-26-15,0 26 16,25 24-1,-25 1 1,0-25 0,25-1-1,-25-24 1,0 25 0,0-26 15,25-24 0,-25 25 0,0 0 1,0 0-1,0 0-16,0-1 1,0 26 15,0-25-15,0 24 0,0-24-1,0 25 1</inkml:trace>
  <inkml:trace contextRef="#ctx0" brushRef="#br0" timeOffset="212022.41">29319 13494 0,'-25'0'0,"1"0"156,-1 0-109,50 0 109,49 0-140,-49 0-16,24 0 15,1 0-15,49 0 16,50 0 0,25 0-1,-26 0 16,-48-25-15,49 25 0,-25 0-1,-25 0 1,0 0 0,-49 0-1,-1 0 1,-24 0-1,0 0 1,0 0 0,-1 0 15,-24 25 94,0 0-94,0-1-15,-24 26-1,24-25 1,0 24 0,-25 26-1,25-26 1,0 1 0,0-25-16,0 24 15,0 26 1,0 24 15,25-25-15,-25 1-1,24-1 1,-24 26 0,25-1-1,-25-50 1,0 51-1,25-26 1,-25 0 0,0 1-1,0-26 1,0 26 0,25-1-1,-25 1 16,0-26-15,0 1 0,0 24-1,0-24 1,0 0 0,0-26-1,0 26 1,0 0-1,0-26 1,0 26 0,0-25-1,0 0 1,0 24 0,0-24-1,0 0 16,0 0-15,0-1 15</inkml:trace>
  <inkml:trace contextRef="#ctx0" brushRef="#br0" timeOffset="212819.36">29369 15801 0,'0'24'62,"0"1"1,25-25-63</inkml:trace>
  <inkml:trace contextRef="#ctx0" brushRef="#br0" timeOffset="213701.07">29542 15900 0,'25'0'109,"0"0"-78,0 0-31,24 0 16,1 0-1,-25 0-15,49 0 16,50 0 0,0 0-1,-49 0 1,-26 0-16,1 0 16,49 0-1,-24 0 16,-26 0-15,1 0 0,-1 0-1,-24 0 1,25 0 0,-25 0 15,-1 0-16,1 0 1,0 0 0,0 0-1,0 0 1,-1 0 15,1 0 0</inkml:trace>
  <inkml:trace contextRef="#ctx0" brushRef="#br0" timeOffset="-214054.97">29344 14188 0,'25'0'63,"0"0"-32,-1 0 0,26 0-15,24 0 0,-24 0-1,24 0 1,1 0 0,-26 0-1,1 0 1,0 0-1,-1 0 1,1 0 0,-1 0-1,1 0 1,-25 25 0,24-25-1,-24 0 16,0 0-15,0 0 0,25 0-1,-26 0 1,1 0 0,0 0-16,0 0 15,0 0 1,-1 0-1,1 0 1,0 0 0,0 0-1,24-25 1,1 25 0,-25 0 15,0 0-16,-1 0 17,1 0-1,0 0 0,0 0-15,0 0 46,-1 0-15</inkml:trace>
  <inkml:trace contextRef="#ctx0" brushRef="#br0" timeOffset="-212597.15">29518 15056 0,'0'25'94,"24"-25"-63,26 0 1,-25 0-17,49 0 1,1 0 0,-1 0-1,-49-25 1,0 25-16,24 0 15,1 0 1,24 0 0,-49 0-1,0 0 1,24 0 15,1 0-15,-25-24-1,0 48 1,0-24 0,-1 0-1,26 0 1,-25 0 0,0 0-1,-1 0 1,26 0-1,-25 0 1,24 0 0,-24 0-1,0 0 1,25 0 0,-26 0 15,1 0 0,0 0-15,0 0 15,0 0 0</inkml:trace>
  <inkml:trace contextRef="#ctx0" brushRef="#br0" timeOffset="-211402.72">30162 14436 0,'-24'0'31,"-1"0"0,0 0-15,0 25 15,-49 0 1,24 49-1,25-24 0,25-25-15,25 0-1,-25-1 1,25 1 0,0 0 15,0 0-16,-1-25 1,26 25 0,-25-25 15,24 0-15,-24 0-1,0 0 1,0-25-1,0 25 1,-25-25 0,25 0-1,-25 0 1,24 1 15,-24-1-15,0 0-1,-24 0 1,24 0 0,-25 1-1,0-1 1,-25 0 0,25 25-1,1 0 1,-26-25-1</inkml:trace>
  <inkml:trace contextRef="#ctx0" brushRef="#br0" timeOffset="-210318.25">30088 13667 0,'-25'0'31,"0"0"0,1 25 1,-26 25-1,25-25-15,0-1-1,25 1-15,0 0 16,0 25-1,25-1 1,0-24 0,0 0-1,0 0 1,24-25 15,1 0-15,-25 0-1,-1 0 1,26-25 0,-25 0-1,-25 0 1,0 0 0,0 1-1,0-26 1,0 25-1,-25 0 1,0 1 0,-24-1-1,-1 25 1,-24-25 15</inkml:trace>
  <inkml:trace contextRef="#ctx0" brushRef="#br0" timeOffset="-209183.42">30262 15404 0,'0'-25'0,"0"0"31,-25 25 0,-25-25 16,25 25-31,1 0-1,-1 25 1,0 0 0,25 25-1,-25-26 1,25 1 0,25 25-1,0-25 1,0-1-1,24 1 1,1-25 0,0-25-1,-26 1 17,1 24-17,0-25-15,0 25 16,-25-50-1,25 25 1,-50-24 0,25 24-1,-25 0 1,-25 0 0,-24 0-1</inkml:trace>
  <inkml:trace contextRef="#ctx0" brushRef="#br0" timeOffset="-204373.14">24160 14808 0,'25'0'250,"-1"0"-218,1 0-1,0 0-16,0 0 17,0 0-17,24 0 17,26 0-1,-51 0-31,26 0 31,74-24 0,-99 24-15,49 0 0,1 0-1,-26 0 1,1 0-1,0 0 1,24 0 15,0 0-15,-24 0 0,0 0-1,24 0 1,25 0-1,-24 0 1,-26 0 0,26-25-1,-26 25 1,26 0 0,-1 0-1,-24 0 1,24 0-1,25 0 1,-49 0 15,24 0-15,-24 0 0,24 0-1,-24 0 1,24 0-1,-24 0 1,0 0 0,24 0-1,0 0 1,-24 0 0,-25-25-1,49 25 1,-24 0-1,-1 0 1,-24 0 0,50 0 15,-26 0-15,1 0-1,24 0 1,-49-25-1,25 25 1,24 0 0,-24 0-1,-1 0 1,26 0 0,-1-25-1,1 25 1,-1 0-1,-24 0 17,24 0-17,-24 0 1,24 0 0,-24 0-1,24 0 1,1 0-1,-1 0 1,-24 0 0,-26 0-1,26-24 1,0 24 0,-1 0-1,-24 0 1,25 0-1,-26 0 1,1 0 0,0 0 15,0 0 0,0 0-15,-1 0 15,1 0-15,0 0 31,0 0 171,0 0-186,-1 0-1</inkml:trace>
  <inkml:trace contextRef="#ctx0" brushRef="#br0" timeOffset="-203179.26">28277 14387 0,'-24'0'0,"-1"0"32,25 25 93,25-25-94,-25 24-31,49-24 16,1 50-1,-1-25 1,1 0-1,0-25 1,24 24 0,-24-24-1,-26 0 1,1 0-16,0 0 16,0 0-1,0 0 1,-1 0 31,1 0 0,-25 25 109,-25-25-141,1 0 17,24 25-32,-50 0 31,25 0-15,-49 24-1,24 1 1,1-1-1,24 1 1,0-50-16,0 25 16,0 0-1,1-1 1</inkml:trace>
  <inkml:trace contextRef="#ctx0" brushRef="#br0" timeOffset="-201481.05">24557 14015 0,'0'-25'0,"0"0"15,0 50 32,0 0-31,0 74 15,24 74 0,1-123-15,-25-25 0,0 25-1,0-26 1,0-48 15,-25-1-15,25 0-16,-24-25 15,-1-24 1,25-25 0,0-1-1,0 51 1,25-1 0,-1 1-1,26 49 1,0 0 15,-1 0-15,1 24-1,-25 26 1,-25 24 0,-25-49-1,-25 25 1,1-1-1,-26 1 1,26-25 0,-1-25-1,25 0 1,25-25 0,0 0-1,25 25 1,0 0-1,24 0 17,1 25-17,-25 0 1,24 49 0,-24-24-1,0-25 1,0 0-1,0-1 1,-1-24 0,1-24-1</inkml:trace>
  <inkml:trace contextRef="#ctx0" brushRef="#br0" timeOffset="-200946.7">24879 14238 0,'25'25'16,"0"-25"15,0 0-15,24-25-1,-24 25 1,-25-25 0,25-25-1,-50 26 16,0 24 1,-24 24-17,24 26 1,-25 24 0,50-49-1,0 25 1,25-25-1,0-25 1,24 0 0,-24 0-1,0-25 1,0 25 0,-25-25-1</inkml:trace>
  <inkml:trace contextRef="#ctx0" brushRef="#br0" timeOffset="-200262.8">25276 14213 0,'0'-25'16,"-25"25"15,0 25 0,1-25-31,-1 25 16,0 0-1,25 24 17,0-24-17,0 0-15,25 0 32,0-25-17,24-25 1,-24 25-1,0-50 1,-25 1 0,0-1-1,0 25 1,0 0 0,0 50-1,0 0 1,0 49 15,0 1-15,0 24-1,0 0 1,0 1 0,0-51-1,0-24-15,0 25 16,0-26-1,0 1 1</inkml:trace>
  <inkml:trace contextRef="#ctx0" brushRef="#br0" timeOffset="-198129.45">25301 14436 0,'25'0'15,"-1"0"16,1 0 1,0-24-17,0-26 1,0 0 0,-25 25-1,0-24 1,0-1-1,0 50 32,0 25-31,0 25 0,0-1-1,24 1 1,-24 0-1,0-26 1,25-24 0,25 0-1,-25-24 1,-1-1 0,1-25-1,-25-24 1,25 24 15,-25 25-15,0 0-1,0 50 17,0 0-17,-25 25 1,25-1-1,0 1 1,25 0 0,-25-26 15,25-24-15,24-24-1,-24-1 1,0 25-1,0-50 1,0 0 0,-1-24-1,-24 24 1,0 26 0,0-1-1,-24 25 1,-1 0-1,25 25 1,-25-1 0,25 26-1,-25 0 1,25-26 0,25 1-1,-25 25 16,50-50-15,-26 0 0,26-25-1,-25 0 1,0-24 0,0-26-1,-25 26 1,0 24-1,0 0 1,-25 25 15,50 25 1,-25 0-17,49-1 1,-24 1 15,0 0-15,0 0-16,-1 0 15,-24-1 1,-24 1 0,-1 0-1,0 0 1,-25-25-1,26 0 1,-1-25 0,0 0-1,25 0 1,0 1 0,25 24-1,0 24 32,-1 1-31,1 0-1,25 0 1,-25-25 0,-1 0-16,1 0 15,0-25 1,25-25-1,-26-24 1,1 24 0,-25-24-1,0 24 1,0-24 0,0 49-1,0 0 16,-25 1-15,25 48 15,0 1-15,-24 25 0,24-1-1,0 26 1,0-26-1,0 1 1,0 0 0,24-1-1,-24-24 1,25-25 0,0 25-1,25-25 1,-26-25 15,1 25-15,0 0-16,-25-25 0</inkml:trace>
  <inkml:trace contextRef="#ctx0" brushRef="#br0" timeOffset="-197813.58">26119 14064 0,'25'0'31,"0"0"-15,25 0 15,-1 0-15,-24 0 0,0-25-1</inkml:trace>
  <inkml:trace contextRef="#ctx0" brushRef="#br0" timeOffset="-191459.69">29642 12551 0,'0'-25'0,"0"1"31,-25 24-15,0-25-1,0 25 1,0 0-16,1 0 0,-1 0 16,0 0-16,-25 0 15,26 25-15,-51 24 31,26 26 1,49-51-32,49 51 31,125-26 0,-125-49-15,26 25-1,-26 25 1,-49-25 0,-49 24-1,24-24 1,-74 0 15,24 0-15,1-25-1,49-25 1,0 0 0,25-25-1,0 26 1,25-1 0,0 25-1,25 25 1,24-1-1,-24 26 1,-26-50 0,26 50-1,24-50 1,-24-25 15,0 0-15,-1-25-1,-24-24 1,0 0 0,0 24-1,-25 25 1,-25 0 0,0 25-1,0 50 1,25-25-1,0 24 1,0 1 0,0 0-1,25-26 1,0 1 15,24-25-15,1-25-1,0 1 1,-1-26 0,-24 25-1,-25-49 1,25-1 0,-25 26-1,-25 24 1,0 0-1,0 25 1,1 25 0,24 0-1,-25-25 1,25 49 15,0-24 0,25-50-15,-1 25-16,1 0 16,25-24-1,-1-1 1,-24 25 0,0 0-1,0 0 1,-25 49-1,0-24 1,0 50 0,0-51-1,0 26 1,0-25 15,0 0-15,25-25-1,0 0 1,-1-25 0,1 0-1,-25-25 1,25 1 0,-25-26-1,0 26 1,0-1-1,0 75 32,0 0-47,0 24 16,0 1 15,0 0-15,25-1-1,-25-24 1,25-25 0,-1 0-1,1 0 1,0-25 0,0-24-1,-25-1 1,0 25-16,0 0 15,25-24 1,-25-1 0,0 25-1,0 50 32,0 0-31,0 49-1,0-24 1,0-25 0,24 24-1,1-24 1,0 0 0,25-25-1,-26-25 1,26 0-1,-25-24 1,-25-1 0,25 50-16,-25-49 15,0-1 1,0 25 15,0 0-15,-25 25-1,0 50 1,25 0 0,-25-1-1,25 26 1,0-51 0,25 1-1,0 0 1,24-25-1,-24-25 1,25 0 0,-1-24-1,-24-1 17,0-24-17,-25 49 1,0 0-1,0 0 1,-25 25 0,-24 25 15,24 0-15,0 25-1,50-50 1,-25 24-1,49-24 1,1 0 0,24 0-1,-49 0 1,25 0 15,-25 25-15,-25 0-1,-25 0 1,25 24 0,0-24-1,-25 0 1,25 0 0,25 0-1,24-25 1,1 0-1,0-25 1,-1 0 0,-24 25-1,0-25 1</inkml:trace>
  <inkml:trace contextRef="#ctx0" brushRef="#br0" timeOffset="-189942.44">22944 17810 0,'0'-25'0,"25"0"16,-25 0 15,0 1-15,-25-1-1,1 50 32,-51 24-16,26 26-15,-1-1 0,50-24-1,0-26-15,0 26 16,25 24 0,0-24-1,49-25 1,-49 0-1,49-50 1,1 25 0,-26-25-1,-24 0 17,0 0-17</inkml:trace>
  <inkml:trace contextRef="#ctx0" brushRef="#br0" timeOffset="-189308.35">23217 17661 0,'0'25'47,"0"0"-31,0 24-1,0-24 1,0 74 0,25-24-1,0-26 1,-25 1 0,25-25-1,-1-25 1,1 0-1,25 0 1,-50-25-16,49 0 16,-24-25-1,25 1 17,-25-1-17,-25 25 16,0 50-15,0 0 15,0 0-31,0 0 16,0-1 0,24 26-1</inkml:trace>
  <inkml:trace contextRef="#ctx0" brushRef="#br0" timeOffset="-189141.79">23490 17562 0,'-25'-25'0</inkml:trace>
  <inkml:trace contextRef="#ctx0" brushRef="#br0" timeOffset="-188124.22">23664 18008 0,'24'0'0,"1"0"31,0 0-15,0 0 0,0-25-1,24-24 1,-24 24 0,0 0-16,-25 0 15,25-24 1,-50 24-1,0 25 17,0 25-17,0 24 17,1 26-17,24-26 1,0-24-1,24 0 1,1 0 0,25-50-1,-25 0 1,24-24 0,1-1-1,-25 0 1,-25 26-1,0-1-15,25 25 16,-25 25 15,0-1 1,24 26-17,-24 0 1,0-1-1,25-24 1,-25-50 15,25 0-15,-25-24 0,25-1-1,0 1 1,-1 24-1,1 0 1,-25 50 0,25 0-1,-25-1 17,25 26-17,0 0 1,-1-26-1,1 1 1,0-25 0</inkml:trace>
  <inkml:trace contextRef="#ctx0" brushRef="#br0" timeOffset="-187775.53">24433 17636 0,'0'-49'15,"0"24"-15,0 0 32,0 0-17,0 50 17,24 0-17,1 0 1,-25-1-16,0 26 15,0 24 1,0 1 0,0 24-1,25-49 1,-25-1 0,25 1-1,0-25 1,-1-25-1,1 0 1</inkml:trace>
  <inkml:trace contextRef="#ctx0" brushRef="#br0" timeOffset="-187490.58">24457 17810 0,'-24'25'0,"48"-25"47,26 0-16,-25 0-31,24-25 16,-24 25 15</inkml:trace>
  <inkml:trace contextRef="#ctx0" brushRef="#br0" timeOffset="-178830.03">24532 15949 0,'25'0'78,"-1"0"-47,-24 25-31,25-25 16,0 0-16,0 0 15,24 0 16,26 0-15,24 0 0,-24-25-1,-26 25-15,26 0 16,49 0 0,24-24-1,-24 24 1,-24 0-1,-1 24 1,25-24 0,0 0-1,0 0 1,-25 0 0,25 0-1,0 0 16,0-24-15,-49 24 0,24 0-1,0 0 1,0 0 0,-24 0-1,-1 0 1,1 0-1,-1 0 1,-24 0 0,-1 0-1,26 0 1,-1 0 0,0-25 15,1 25-16,-26 0 1,1 0 0,24 0-1,1-25 1,-26 25 0,1 0-1,24-25 1,-24 25-1,25 0 1,-51 0 0,26 0-1,0 0 1,-1 0 0,-24 0 15,25 0-16,-1 0 1,1 0 0,-1 0-1,-24 0 1,25 0 0,-1 0-1,-24 0 1,0 0-1,0 0 1</inkml:trace>
  <inkml:trace contextRef="#ctx0" brushRef="#br0" timeOffset="-177502.96">24904 15701 0,'0'-24'31,"-25"24"32,0 24-32,-99 51 0,75-50-15,-26 24-1,1 1 1,-1-25 0,51-1-1,-1 1-15,-25-25 16,1 25 0,24-25 15,25 25 0,25-25 0,24 0 1,1 0-17,24 0 1,1 25-1,-1-1 1,0 1 0,1 0-1,24-25 1,-24 25 0,-26-25 15,-24 25-16,0-25 1</inkml:trace>
  <inkml:trace contextRef="#ctx0" brushRef="#br0" timeOffset="-174801.76">25648 16346 0,'-25'0'16,"25"25"31,0 0-32,0 0-15,25 49 32,-25 25-1,0-74-31,0 50 31,0-100 0,-25 25-15,0-75 0,1 1-1,24 0 1,0 24 0,49-25 15,1 26-16,-1 49 1,1 0 0,0 0-1,-26 49 1,1 1 0,-50-25-1,1 25 1,-26-26-1,0 26 1,1-50 0,24 0-1,0 0 1,0 0 0,25-25 15,25 50 0,25-25-15,-25 50-1,24-26 1,1 26 0,-25-25-1,24 0 1,1-25-1,0 0 1,-26-25 0,26-25-1,0 1 1,-50 24 0,0-25 15,0 25-16,-25 25 1,0 25 0,0 0-1,0 0 1,25 0-16,-24-1 16,24 26-1,24-25 1,1 0-1,25-1 1,-1-48 0,26-1-1,-1-25 1,-24 1 15,-50 24-15,25-25-1,-25 25 1,0 1 0,-25 24-1,25 24 1,25 1 0,-1 0-1,1 0 1,25 0-1,-25-1 1,-1 1 0,-24 0-1,0 0 1,-49 0 0,-1-25 15,1 24-16,24-24 1,0 0 0,25-24-1,25-1 1,49 0 0,-24 0-1,24 0 1,1 1-1,-26-26 1,-24 0 0,-25 26-1,0-26 1,0 0 15,-25 1-15,0 49-1,1 0 1,24 49 15,0 1-15,0 0 0,24 74-1,1-25 1,-25 0-1,25-25 1,-25 1 0,0-26-1,0-24 1,0-50 15,0 1-15,-25-26-1,25-24 1,0-50 0,0 74-1,0-49 1,50 49 0,-25 1-1,24 49 1,-24 0-1,0 24 1,-25 26 0,0 0-1,0-26 1,-25 1 15,-25-25-15,26 25-1</inkml:trace>
  <inkml:trace contextRef="#ctx0" brushRef="#br0" timeOffset="-172801.51">26963 16470 0,'-25'25'32,"25"0"-32,0 0 31,0 0-16,0 24 1,0-24 0,25 0-1,-1-25 1,1 0 0,25-25-1,-25-25 1,0 1-1,-25 24 1,0 0-16,-25 0 16,0 1-1,-25-1 1,1 50 15,24-25-15,-25 24-1,50 1 1,0 0 0,25-25-1,0-25 1,24 25 0,26-25-1,-50 1 1,24 24-1,-24 0 1,0 24 0,0 1-1,0 25 17,-25-25-17,0-1 1,0 1-1,0-50 32,0 1-31,0-26 0,0 25-1,24 0 1,1 1-1,0-1 1,0 50 0,0-25-1,-25 24 1,24 26 15,-24 0-15,25-26-1,-25 1-15,0 0 16,25 0 0,25-25-1,-26-25 1,1 0 0,0-24-1,0-1 1,0-24-1,-25 49 1,-25 0 0,0 50 15,0 0 0,25-1-15,0 1-1,25 0 1,25 0 0,-1-25-1,-24 25 1,0-1 0,0 1-1,-25 25 1,-25-25-1,0-1 1,-25 1 0,1 0-1,24-50 1,0 25 15,0-25-15,25-24-1,25 24 1,0 25 0,0 0-1,0 0 1,24 0 0,1 25-1,-25-25 1,24 25-1,1-25 1,-1-25 0,-24 0-1,0 25 1,0-25 0,0-24-1,-1-1 1,-24 0-1,-24 50 1,24-24-16,-25 24 16,-25 0-1,25 24 1,1 1 0,24 0-16,-25 0 15,25 24 1,0 1-1,25-25 1,-1-25 0,51 0-1,-26-25 17,1 0-17,0 25 1</inkml:trace>
  <inkml:trace contextRef="#ctx0" brushRef="#br0" timeOffset="-172659.87">28228 16495 0</inkml:trace>
  <inkml:trace contextRef="#ctx0" brushRef="#br0" timeOffset="-143588.89">26764 13940 0,'0'25'79,"-25"-25"-64,-24 25 1,-26 74 31,26 25-16,49 25 0,25-124-15,-25 0-16,24-25 15,26 24 1,0-24 0,-26 0-1</inkml:trace>
  <inkml:trace contextRef="#ctx0" brushRef="#br0" timeOffset="-140403.45">27161 14064 0,'0'-25'94,"0"1"-79,-25 24 32,-24 0-31,24 24-1,25 1 1,0 0 0,0 0-1,25 0 1,24-25 0,1 24-1,-25-24 1,0 0-1,-1 25 1,1 0 0,-50 0-1,1 0 1,-26 24 0,-24-24-1,-26 0 1,51 0-1,24-50 1,25 0 0,0-25-1,25 26 1,24 24 15,-24 24 0,25 1-15,-1 0 0,1 0-1,-25-25 1,24-25 0,-24 0-1,-25-24 1,25-1-1,-25 25 1,0 0 0,0 50 15,-25 0-15,25 25-1,25-1 16,0-49-15,0 25 0,-1-50-1,1 0 1,0 1 0,-25-1-16,0 0 15,0-25 1,-50 26-1,26-1 1,-26 25 0,25 25-1,0-1 1,25 1 0,0-50 30,25 25-30,25-24 0,-1-1-1,-24 25 1,25 0 0,-50 25-1,25 24 1,-25-24-1,0 0 1,0 0 0,-25-25-1,25-25 1,0-25 31,0 1-32,25 24 1,24 0 0,-24 25-1,0 25 1,0 0 0,-25 49-1,0-24 1,0-26-16,0 1 15,0 0 1</inkml:trace>
  <inkml:trace contextRef="#ctx0" brushRef="#br0" timeOffset="-139468.86">27781 14114 0,'-25'25'16,"1"-25"15,-1 24-15,0 1-1,-25 25 1,26-25-1,-1 24 1,25-24 0,25-25-1,-1 0 1,26-25 0,-25-24 15,0 24-16,-25-25 1,0 25 0,0 50 15,0 0-15,24 25-1,-24 49 1,25-25-1,-50 1 1,1-26 0,-1 1-1,-25-25 1,25-25 15,25-25-15,0-25-1,50-24 1,0-25 0,-1 49-1,1-24 1,-25 24 0,-25 25-1,0 50 32,0 25-31,0-1-1,0-24 1,24 0 0,1 0 15,-25 0-16,0-1 32,-25-24-31,1 25 0</inkml:trace>
  <inkml:trace contextRef="#ctx0" brushRef="#br0" timeOffset="-139119.89">27905 14139 0,'25'-25'0,"0"25"16,0 25 15,-1-25-15,1 0-16,0 24 16,0 26-1,-25 24 1,25 1-1,-25-50 1,0 49 0,0-49-1</inkml:trace>
  <inkml:trace contextRef="#ctx0" brushRef="#br0" timeOffset="-134267.42">26119 15478 0,'0'-25'0,"-24"25"47,-1 0-32,-50 0 16,51 0-15,-1 25-16,0-25 16,-25 50-1,25-25 1,50 24 0,-25-24-1,50 0 1,24 0-1,1-25 1,-26 24 0,-49 1-1,0 0 17,-24 0-17,-1 0 1,-25-1-1,-24-24 1,24-24 0,0-1-1,26 0 1,24 0 0,24 0-1,1 25 1,25 0-1,-25 25 1,49 0 0,1 0-1,-26-25 17,26 0-17,-75-25 1,24 0-1,-24-24 1,0 24 0,0 50 15,0 24 0,25 1-15,0-25-1,0-1 1,24-24 0,-24-24-1,0-1 17,-25-25-17,0-24 1,-50 49-1,1 0 1,24 25 0,-25 25-1,26-25 1,-1 25 0,50-25 15,49-25 16,-49 25-47,0 0 0,-1 0 15,26 0 17,0 25-17,-26-25 1,-24 25-1,0-1 1,0 1 15,0-50-15,0 1 0,0-1-1,0 0 1,25-25-1,0 50 1,0 0 0,0 25-1,-1 0 17,1 25-17,0-26 1,-25 1-1,0 0 1</inkml:trace>
  <inkml:trace contextRef="#ctx0" brushRef="#br0" timeOffset="-133250.34">26863 15602 0,'25'-25'0,"-25"1"47,-25 24-47,1 24 31,-26 1 0,25-25-15,-24 50-1,24-1 1,25-24 0,0 0-1,25-25 1,24 0 0,-24-25-1,0 0 1,-25-24-1,25 24 1,-25 0 0,0 50 15,0 25 0,24 24-15,-24 0-1,0 1 1,0-1 0,0 1-1,-24-26 1,-1-24 0,-25 0-1,25-25 1,1-25-1,24-49 1,0 49 0,49-74-1,26 24 17,-26-24-17,1 49 1,-1 1-1,-24-1 1,0 25 0,-50 25-1,0 0 1,1 25 0,-1 0-1,25 0 1,0 0-1,25-1 1,-1 1 0,26 0 15,-25-25-15,-25 25-16,25 0 15,-25-1 1,0 1-1,-25 0 1,25 0 0,-25-25-16</inkml:trace>
  <inkml:trace contextRef="#ctx0" brushRef="#br0" timeOffset="-132650.05">25871 15453 0,'-25'0'47,"25"25"-31,-24 0-1,-1 0 1,0 49 0,25 25-1,25-24 1,0-26-1,-1-24-15</inkml:trace>
  <inkml:trace contextRef="#ctx0" brushRef="#br0" timeOffset="-132213.25">26963 15354 0,'24'-25'15,"1"25"1,0 0-1,0 0 1,25 50 0,-26-50-16,1 25 15,-25 0-15,25-1 0,0 26 16,0-25-16,-25 24 16</inkml:trace>
  <inkml:trace contextRef="#ctx0" brushRef="#br0" timeOffset="-83811.36">15652 13742 0,'0'-25'0,"0"0"16,0 0 15,0 50 16,0 0-32,25 99 17,24-50-17,-24 1 1,0-50 31,0-50-32,-1-25 1,1 1 0,-25 24-16,0-25 15,25-49 1,-25 25 0,0-1-1</inkml:trace>
  <inkml:trace contextRef="#ctx0" brushRef="#br0" timeOffset="-83543.4">16073 13643 0,'0'49'0,"0"-24"16,0 0-1,0 0 1,0 24 0,0-24-16,0 0 15,0 24 1</inkml:trace>
  <inkml:trace contextRef="#ctx0" brushRef="#br0" timeOffset="-83364.73">16024 13469 0</inkml:trace>
  <inkml:trace contextRef="#ctx0" brushRef="#br0" timeOffset="-81592.97">16371 13767 0,'0'-25'0,"0"0"31,-25 25-15,0-25-1,1 25 1,-1 25-1,-25 25 1,1-1 0,24 26-1,25-51 1,0 26 0,25-50 15,24-25-16,-24 0 1,25-49 0,-1-25-1,-24-25 1,-25 25 0,0 74-16,0-50 15,0 26 1,-25 24-1,25 75 1,-25 49 0,25-25-1,0 50 1,0-25 15,25-24-15,-25-26-1,50-24 1,0-50 0,-1-24-1,-24-1 1,-25-24 0,25 24-1,-25 1 1,-25 49-1,0 49 17,25 26-17,0-26 1,0 1 15,25-50-31,-25 25 16,50-25-1,-1-25 1,1-25 0,-25 1-1,-25-1 1,0 0 0,0 50-1,0 25 1,-25 0-1,25 25 1,0-1 0,25 1-1,-1-50 17,1 0-17,25-50 1,-25 1-1,-25-1 1,-25 0 0,0 1-1,-25 49 1,-24 0 0,49 49-1,0 1 1,25 0-1,25-1 1,25-74 0,24 1-1,25-26 1,1-24 15,-51-1-15,-24 50-1,-25 1 1,-25 48 15,25 26-15,25-25-16,-25 0 16,50 49-1,-26-24 1,1 24-1,-25-49 1,-49 24 0,-26 1-1,-74 0 17,-49-26-17,49 1 1,-49 0-1,24-50 1,75 25 0,49-25-1,1 25 1,24 25 0</inkml:trace>
  <inkml:trace contextRef="#ctx0" brushRef="#br0" timeOffset="-72840.47">15850 14759 0,'0'-25'0,"-25"25"63,25 25-32,0 0-15,0 99-1,0-25 1,25 74 15,-25 76-15,25-1 0,-25-100-1,0-73-15,0 98 16,0 26-1,0-50 1,0-50 0,0-25-1</inkml:trace>
  <inkml:trace contextRef="#ctx0" brushRef="#br0" timeOffset="-71749.54">15751 14883 0,'25'0'78,"0"0"-62,99 0-1,74 0 16,174-25 1,-198 25-17,-50-25 1,-75 25-16,51 0 16,24-25-1,-50 1 1,0-1 15,-49 25 0,-25 25 16,-25-25-31,25 49-1,0-24 1,0 49 0,0 1-1,0 24 1,0 25 0,0 25-1,0-50 1,0-74-16,0 74 31,0 0-15,0 25-1,0-49 1,0-1 0,0 1-1,0-1 1,0-24-1,0-1 1,0-24 0,0 25-1,0-1 1,0-24 0,0 0-1,0 0 16</inkml:trace>
  <inkml:trace contextRef="#ctx0" brushRef="#br0" timeOffset="-70956.03">16098 16694 0,'-25'24'0,"1"-24"0,-1 0 15,0 0 32,25 25 16,25-25-32,0 0 0,-1 0-31,76 0 31,-26 0-15,0-25 0,-24 25-16,25-24 15,49-1 1,-25 25-1,0-25 1,-49 25 0,24 0-1,0 0 1,-24-25 0,0 25-1,-26 0 1,26-25 15,-25 25-15,0 0-1,-1-24 1</inkml:trace>
  <inkml:trace contextRef="#ctx0" brushRef="#br0" timeOffset="-70154.86">15801 15329 0,'0'25'31,"0"0"16,49-25-31,174 0 15,-74 0-15,-50-25-1,-49 25-15,74-25 31,25 0-15,0 1 0,-25-1-1,-50 25 1,1-25 0,-26 0-1,1 25 1,-25 0-1</inkml:trace>
  <inkml:trace contextRef="#ctx0" brushRef="#br0" timeOffset="-69538.5">15999 15850 0,'-50'0'0,"50"25"63,25-25-63,25 0 31,-25 0-31,49 0 31,-49 0-31,49 0 16,75 0-1,0-25 1,0 0 0,-75 25-1,50-24 1,-25 24-1,1 0 1,-26 0 0,-24-25-1,-1 25 1,-24 0 0,0 0-1</inkml:trace>
  <inkml:trace contextRef="#ctx0" brushRef="#br0" timeOffset="-68953.19">15900 16495 0,'25'0'31,"-1"0"0,1 0-31,0 0 16,0 0-16,74-25 16,124 1 15,-173 24-31,173-25 31,0 0 16,-173 25-31,24 0-1,1 0 1,-50 0 0,-1 0-1</inkml:trace>
  <inkml:trace contextRef="#ctx0" brushRef="#br0" timeOffset="-68103.95">16321 15056 0,'-24'0'0,"24"-24"78,-25 48-62,0 1 15,0 0-31,0 25 16,25-26-16,0 26 16,0 24-1,25-24 16,25-25-15,-25 0 0,49-50-1,-24 0 1,-1 0 0,-24-49-1,-25 24 1,0-24-1,-25 24 1,-49 25 0,49 25-1,-25 0 1</inkml:trace>
  <inkml:trace contextRef="#ctx0" brushRef="#br0" timeOffset="-67453.23">16470 15577 0,'0'-24'31,"-24"24"-15,24-25-1,-50 50 32,0 24-15,25 1-17,25 24 1,0-49-1,0 0-15,0 0 16,25 24 0,0-24-1,25-50 1,-1 0 0,-24-24 15,0-26-16,-25 1 1,0 0 0,-25 24-1,-24 25 1,-1 0 0,0 50-1</inkml:trace>
  <inkml:trace contextRef="#ctx0" brushRef="#br0" timeOffset="-66837.23">16495 15925 0,'0'-25'0,"-25"25"47,-74 124 16,74 49-1,75-98-15,-25-75-47,49-99 47,-49 24-32,-25 26 1,-25-1 0,0 25-1,-24 25 1</inkml:trace>
  <inkml:trace contextRef="#ctx0" brushRef="#br0" timeOffset="-66236.38">16446 16520 0,'0'25'78,"-25"-25"-62,25 49 15,0-24-31,0 0 16,25 0-1,-1-25 1,26 0 0,-25-25 15,0 0-16,-1-24 1,-24-1 0,-24 0-1</inkml:trace>
  <inkml:trace contextRef="#ctx0" brushRef="#br0" timeOffset="-48628.07">12204 16421 0,'0'-25'0,"0"0"32,-25 25-1,-25 0 0,-74 124 16,50 25-16,49-50-15,25-49 0,50-1-1,-25-49 1,24-49-1,26-50 1,-26-25 0,-24-25-1,0 49 1,-50-48 0,-25 48-1,-24 51 16,49 24-15,0 75 0,25 49-1,25 25 1,0-25 0,0-74-16,0 49 15,24 1 1,26-26-1,-26-73 1,-24-1 0,0-50-1,0 1 1,-25-1 0,0 26 15,-25 49-16,0 0 1,25 49 0,0 51-1,25-51 1,0 26 0,24-50-1,26-75 1,-1 0-1,-49-24 1,0-50 0,0 0-1,-50 0 1,0 74 0,-25 1-1,26 98 16,24 26-15,24 73 0,1-24-1,50 50 1,-1 25 0,-24-1-1,-26-74 1,-24 0-1,0-25 1,-49-74 0,24-75-1,-25 1 1,26-75 0,24-50-1,24 25 16,1 50-15,74-25 0,-24 0-1,-1 50 1,-49 24 0,-50 75 15,0 0-16,-24 49 1,24 1 0,-25 24-1,26-25 1,48-24 0,1-50-1,0-25 16,49-49-15,-24-1 0,-25 26-1,-25-1 1,0 25 0,-25 25-1,25 25 1,25 0-1,-25 24 1,25 1 0,24-50-1,-24 0 1,0-50 0,0 1-1,-25-26 16,0 1-15,0 49 0,0 50-1,0 24 17,49 1-17,-24 0 1,25-50-1,-25 0 1,24-75 0,-24 1-1,-25-1 1,0-24 0,0 50-1,-25 24 16,25 50-15,0-1-16,0 26 16,25 24-1,0 1 1,49-26 0,-49-49-1,25-24 1,-1-51-1,-24-24 1,-25 0 0,0 49-1,0 1 1,-25 49 0,25 74 15,25 0-16,0 1 1,0-1 0,49-74-1,-24-25 1,-26-24 0,1-75-1,-25 0 1,0 25-1,0 49 1,-25 50 0,25 50-1,0 49 1,25 50 15,0-50-31,49 25 31,-24-75-15,0-49 0,-50-24-16</inkml:trace>
  <inkml:trace contextRef="#ctx0" brushRef="#br0" timeOffset="-48410.95">13891 15925 0,'-50'24'0,"50"1"0,-25-25 15,25 25 1,-25 0 0,25 0-1,25-25 1,50 0 0,-1-25-1,25 0 16</inkml:trace>
  <inkml:trace contextRef="#ctx0" brushRef="#br0" timeOffset="-48094.46">13395 16793 0,'-100'99'0,"76"-74"16,-1 0-16,-25-1 15,0 26 1,1 0 0,-1 24 15,50-49-16,25 0 1,74-25 0,50-50-1,50-49 1,-125 74 0</inkml:trace>
  <inkml:trace contextRef="#ctx0" brushRef="#br0" timeOffset="-33505.47">2307 12080 0,'0'-25'0,"0"0"31,0 0 0,25 50 47,-1 25-62,1-1-1,0 1 17,0 25-17,0-26 1,-25-24 0,0 0-1,24-25 1,-24-25-1,50-25 1,0-24 0,49-50-1,25-50 1,25 25 0,-25 25-1,-50 50 1,-24 24-1,-25 26 17</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8T16:10:33.339"/>
    </inkml:context>
    <inkml:brush xml:id="br0">
      <inkml:brushProperty name="width" value="0.05292" units="cm"/>
      <inkml:brushProperty name="height" value="0.05292" units="cm"/>
      <inkml:brushProperty name="color" value="#FFC000"/>
    </inkml:brush>
  </inkml:definitions>
  <inkml:trace contextRef="#ctx0" brushRef="#br0">27186 6821 0,'-25'-25'0,"50"25"140,0 0-124,49-24-1,25 24 1,1-25 0,-51 0 15,-24 25-31,0-25 16,0 0-1,-25 1 1,-25 24 15,25 49-15,0 26-1,0 24 1,0-25 0,0-49-16,0 50 15,25 24 1,-50-25-1,0-24 17,0-25-17,-49-1 1,24-24 0,-24 0-1,49-24 1</inkml:trace>
  <inkml:trace contextRef="#ctx0" brushRef="#br0" timeOffset="884.95">27980 6896 0,'0'-25'16,"0"0"0,-25 25 15,0 0-15,-25 25-1,1 0 1,24 49-1,0 1 1,0-26 0,25-24-16,0 0 15,25 24 1,25-73 0,24-26-1,-49 0 1,0-24-1,0 0 1,-1 24 15,-24 0-15,0 75 0,0 0-1,0 49 1,25 1-1,-25-50 1,25 24 0,25-49-1,-25 0 1,-25-25 0,24-49-1,-24 24 1,0 1-1,25 24 1,0 75 31,-25 24-31,50-24-1,-50-26 1,24 1-16,1-25 15,0 0 1,0-25 0,0-49-1,-25 24 1,24-24 0,1 24-1,-25 1 1,25 49-1</inkml:trace>
  <inkml:trace contextRef="#ctx0" brushRef="#br0" timeOffset="1433.74">28749 6846 0,'49'-25'0,"-49"0"47,-25 25-47,-24 0 47,24 0-47,-49 25 16,-1 50-1,50-50 1,-24 49-1,49-49 1,25 24 15,24-49-15,1-24 0,24-26-1,-24 0 1,-25-24-1,-1 49 1,-24 0 0,0 25-1,0 25 1,0 25 0,0-1-1,25 26 1,0-50-1,49-25 17,1 0-17</inkml:trace>
  <inkml:trace contextRef="#ctx0" brushRef="#br0" timeOffset="2756.57">27236 7789 0,'-25'0'0,"0"0"16,0 0 0,0 24 30,75-24-14,74 0-1,50-24-15,74-1-1,49 0 16,-49 0-31,75 0 16,-26 1 15,-73 24-15,-100 0 0,-50-25-1,-24 25 1</inkml:trace>
  <inkml:trace contextRef="#ctx0" brushRef="#br0" timeOffset="3768.02">28401 7937 0,'0'-49'0,"0"74"78,0-1-62,0 26 0,25 74-1,-25-49 1,25 73 0,-25-48-1,0-1 1,0-74-1,0-1-15</inkml:trace>
  <inkml:trace contextRef="#ctx0" brushRef="#br0" timeOffset="4351.46">28451 7838 0,'-25'0'15,"25"25"1,-25-25-1,-24 50 1,-1 24 0,1 25-1,24-74 1,0 25 0,0-25-1,50-50 1,0-25-1,24-24 17,1-1-17,0 1 1,-50 49 0,24 25-16,1-25 15,-25 50 1,50 25-1,-25-26 1,-1 1 0,26 0-1,0-25 1,-1-25 0</inkml:trace>
  <inkml:trace contextRef="#ctx0" brushRef="#br0" timeOffset="5185.72">27508 9277 0,'0'0'0,"0"-25"0,0 0 47,0 50-31,0 0 0,25 74 15,-25 100 16,0-100-32</inkml:trace>
  <inkml:trace contextRef="#ctx0" brushRef="#br0" timeOffset="5619.08">27434 9302 0,'0'-25'31,"25"25"-15,0 0 0,74 0 15,0 0-15,-25 25-1,-24 0 1,-25-1-16,-25 26 15,0 24 1,-25 26 0,-25-26-1,1-24 1,-26-1 0,26-24-1,24 0 1</inkml:trace>
  <inkml:trace contextRef="#ctx0" brushRef="#br0" timeOffset="6936.3">28178 9500 0,'0'-25'15,"-25"25"-15,1 0 32,-26 0-17,25 25 1,-25 25 15,1-1-15,49 1-1,0-25 1,0 0-16,25-25 16,-1 0-1,26-25 1,0-25-1,-25 1 1,-1-1 0,-24 0-1,25 50 1,-25 25 0,0 0-1,25 49 1,0-24 15,0-25-15,-1-25-1,26-25 1,0-49 0,-26-1-1,-24-49 1,0 50-1,0-1 1,0 26 0,-24 49-1,24 25 1,-25 24 0,25 50-1,0 1 16,25-26-15,-1-49 0,26 0-1,0-25 1,24-25 0,-24-25-1,-26 1 1,1-1-1,-25 0 1,-25 50 15,1 25-31,-1 0 16,0 25 0,0-1-1,0 1 16,50-1-15,0-49 0,25 0-1,-1-24 1,-24-1 0,0-50-1,-25 26 1,0-1-1,0 75 17,0 0-17,0 24 1,25 1 0,-1-25-1,1 0 16,25-1-15,-1-48 0,-24 24-1,0-25-15</inkml:trace>
  <inkml:trace contextRef="#ctx0" brushRef="#br0" timeOffset="7219.55">28327 9327 0,'-50'24'15,"75"-24"32,50 0-16,-51 0-31,1-24 16,74-1 0</inkml:trace>
  <inkml:trace contextRef="#ctx0" brushRef="#br0" timeOffset="9519.84">29071 9550 0,'25'0'0,"-25"-25"15,25 25 1,-25-25 0,25 0-1,-1-49 1,1 0-1,-25 24 1,0 0-16,0 1 16,0-50-1,-25 49 1,1 50 0,-1 50 15,25 49 0,-25 0-15,50 0-1,-25-49 1,25 24 0,24-49-1,1-25 1,-1-25-1,-49 0-15,25 1 16,0-26 0,-25 0-1,0 26 1,0 48 31,0 1-32,0 25 1,25-25 0,0-25-1,24 0 1,1-25 0,-25-25-1,-25 25 1,0-24-1,0 74 32,0-1-47,0 26 16,24 49 0,-24 0-1,0 1 16,0-26-15,-24 0 0,-26-24-1,-24-25 1,24-25 0,25-25-16,0 0 15,1-24 1,48-26-1,26 1 1,24-1 0,26-24-1,-1 0 1,0 0 0,-49 0 15,-26 49-16,-24-24 1,-24-1 0,-1 50-1,0 25 1,-25 50 0,26 0-1,24 74 1,0 0-1,0-25 1,0 25 0,0-25-1,24-25 1,-24-49 0,0-25-1,0-25 16,0-24-15,25-50 0,-25 24-1,50 1 1,-1-1 0,1 26-1,-25 49 1,0 0-1,-1 25 1,-24 24 0,0 1-1,-49-25 1,-1-1 0,1 1 15,-1-50-16,25 25 1,25-49 0,0 24-1,25 25 17,0 25-17,24 24 1,1-24-1,0-25 1,-26 0 0,1-25-16,0 1 15,25-26 1,-26 0 0,-24 1 15,0 24-16,-24 25 1,-1 25 0,0 49-1,25-49 1,0 25 0,50-26-1,-1-24 1,1-24-1,-25-1 1,-1-25 0,1 1-1,0-1 1,0 50 15,0 50 0,0-1-15,-25 1 0,0-1-1,-25-24 1,-25 25 0,-24-50-1,24 25 1,0-25-1</inkml:trace>
  <inkml:trace contextRef="#ctx0" brushRef="#br0" timeOffset="9921.08">28997 9227 0,'24'0'47,"1"0"-32,25 0 16,-25 0-31,24 0 16,-24-24-16</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8T16:14:35.506"/>
    </inkml:context>
    <inkml:brush xml:id="br0">
      <inkml:brushProperty name="width" value="0.05292" units="cm"/>
      <inkml:brushProperty name="height" value="0.05292" units="cm"/>
      <inkml:brushProperty name="color" value="#92D050"/>
    </inkml:brush>
  </inkml:definitions>
  <inkml:trace contextRef="#ctx0" brushRef="#br0">4787 3001 0,'0'25'62</inkml:trace>
  <inkml:trace contextRef="#ctx0" brushRef="#br0" timeOffset="516.91">5333 4713 0</inkml:trace>
  <inkml:trace contextRef="#ctx0" brushRef="#br0" timeOffset="1173.21">4738 6796 0</inkml:trace>
  <inkml:trace contextRef="#ctx0" brushRef="#br0" timeOffset="1672.98">5060 8409 0</inkml:trace>
  <inkml:trace contextRef="#ctx0" brushRef="#br0" timeOffset="2161.5">5234 10145 0</inkml:trace>
  <inkml:trace contextRef="#ctx0" brushRef="#br0" timeOffset="2698.3">5011 12154 0,'24'0'15</inkml:trace>
  <inkml:trace contextRef="#ctx0" brushRef="#br0" timeOffset="3249.36">5085 14163 0</inkml:trace>
  <inkml:trace contextRef="#ctx0" brushRef="#br0" timeOffset="3797.51">5432 15776 0</inkml:trace>
  <inkml:trace contextRef="#ctx0" brushRef="#br0" timeOffset="4227.46">5928 17264 0,'25'0'62</inkml:trace>
  <inkml:trace contextRef="#ctx0" brushRef="#br0" timeOffset="12381.69">6052 3001 0,'-24'0'0,"24"25"31,24-50 141,-24 1-156,25-1-1,0-25 1,0 25 0,-25 1-1,25-1 1</inkml:trace>
  <inkml:trace contextRef="#ctx0" brushRef="#br0" timeOffset="13715.08">5928 5110 0,'0'-25'125,"50"-25"-94,-50 26-31,25-26 16,24-24 0,-24 49-1,-25-25 1,25 50 0,-50 0 15</inkml:trace>
  <inkml:trace contextRef="#ctx0" brushRef="#br0" timeOffset="14941.39">6499 6772 0,'0'-25'125,"0"0"-110,0 0 1,25 0 0,24-49-1,-24 24 1,0 1-1,0 49 1,-25-25 0</inkml:trace>
  <inkml:trace contextRef="#ctx0" brushRef="#br0" timeOffset="16357.84">6499 8558 0,'-25'24'16,"25"1"202,-25-25-202,0 0 31,50 0-16,-25-25-15,50 1-1,-25-1 1,-1 0 15,1 0-15,-25 0 0,25 25-1</inkml:trace>
  <inkml:trace contextRef="#ctx0" brushRef="#br0" timeOffset="17472.95">5953 10344 0,'25'-25'219,"-25"0"-203,25 0-1,0-24 1,-1-1 0,-24 25-1,0 0 1,25 25 0</inkml:trace>
  <inkml:trace contextRef="#ctx0" brushRef="#br0" timeOffset="18595.49">6524 11807 0,'-25'25'0,"25"0"62,-25-25-30,50 0 15,-25-25-16,25 0-31,-1-25 15,1 26 1,0-26 15,0 25-15</inkml:trace>
  <inkml:trace contextRef="#ctx0" brushRef="#br0" timeOffset="19765.57">6474 13742 0,'-25'25'0,"25"-50"156,25 25-156,0-50 32,0 25-32,-1 1 15,1-1 1,0 0 0,0 25 15,-25-25-31</inkml:trace>
  <inkml:trace contextRef="#ctx0" brushRef="#br0" timeOffset="20965.36">6375 15652 0,'0'25'63,"0"-50"-1,0 0-15,25 25-47,-25-25 16,24 0-1,1 1 1,-25-1-1,25 0 1,-25 0 0</inkml:trace>
  <inkml:trace contextRef="#ctx0" brushRef="#br0" timeOffset="22267.4">6598 17512 0,'-25'0'46,"25"-25"17,25 25-16,-25-25-47,25 1 31,0-1-15,-1 25-1,-24-25 1,0 0 15,25 25 0</inkml:trace>
  <inkml:trace contextRef="#ctx0" brushRef="#br0" timeOffset="29973.88">5953 4142 0,'-25'-24'16,"25"-1"62,-24 50-47,-1-25-31,0 0 16,-25 0-1,-24 0 1,-1 24-1,-24-24 1,50 25 0,24-25-16,-50 25 15,1 25 17,0-1-17,24 26 1,25-26-1,0 50 1,1-24 0,24 24-1,0-25 1,24-49-16,1 50 16,25 24-1,49 0 1,0-49-1,0-1 1,25-24 0,0 0-1,1-25 17,-51-25-17,25-24 1,-24-26-1,-1-24 1,-49-25 0,0 49-1,-25-24 1,-25-25 0,-25 25-1,1 0 1,-26 49-1,-24 25 1,-50 1 0,25 24-1,25 0 17,-25 24-17,25 1 1,24 0-1</inkml:trace>
  <inkml:trace contextRef="#ctx0" brushRef="#br0" timeOffset="31757.81">6127 9426 0,'-25'0'31,"0"0"1,0-25-17,1 25 1,-51 25 0,-24-25-1,0 49 1,24-24-1,-49 25 1,25 24 0,0 25-1,49-49 17,1 74-17,24 25 1,0 0-1,25 24 1,25-73 0,0 24-1,24 0 1,1-25 0,-1-50-1,51 1 1,48-25-1,-24-25 1,1-50 0,-26 1 15,0-26-15,0-49-1,-24 0 1,-51 0-1,1 25 1,-50-50 0,-24 0-1,-1 50 1,1 25 0,-26-1-1,-24 26 1,-25 24-1,25 25 1,-1 25 0,-24 24 15,0 1-15,25 24-1,25 1 1,-1-1-1,26 25 1,-1-24 0</inkml:trace>
  <inkml:trace contextRef="#ctx0" brushRef="#br0" timeOffset="50664.61">2530 10492 0,'0'-24'0,"0"-1"31,-25 25 16,50 49-16,0-24-31,24 74 32,-24-49-1,25 0-15,-25-26-1,0-48 1,74-51-1,25-49 1,25-49 0,-50 73-1,25-24 1,-99 75 0</inkml:trace>
  <inkml:trace contextRef="#ctx0" brushRef="#br0" timeOffset="70141.97">21903 8508 0,'-50'0'0,"25"-25"31,0 25 1,50-25-17,149 25 17,223 0-1,-125 0-16,-23 0 1,-101 0 0,-98 0 15</inkml:trace>
  <inkml:trace contextRef="#ctx0" brushRef="#br0" timeOffset="77093.58">22572 6573 0,'-25'0'0,"1"0"31,-1 0 0,-50 0 16,51 0-15,48 0-1,1 0-16,99 0 1,-25 0 0,150 0-1,48-25 1,-24 1 0,-99 24-1,-125 0-15,75-25 31,-74 25-31</inkml:trace>
  <inkml:trace contextRef="#ctx0" brushRef="#br0" timeOffset="80626.19">4018 7094 0,'-49'0'0,"24"0"31,0 0-31,0 0 31,1 0-31,-1 0 0,0-25 31,25 1-15,25 24-16,24-50 31</inkml:trace>
  <inkml:trace contextRef="#ctx0" brushRef="#br0" timeOffset="87115.83">22076 4837 0,'-25'0'0,"1"0"31,-1 0-15,0 0 0,-25 0-1,1 0 1,24 0 15,50 0 0,0 0-15,99 0 0,49 0-1,174-25 1,125 0-1,73-24 1,-172 49 0</inkml:trace>
  <inkml:trace contextRef="#ctx0" brushRef="#br0" timeOffset="94702.34">22547 3696 0,'0'25'78,"50"-25"-46,-25 0-32,0 0 0,124-25 15,-1 25 1,125-25 0,74 0-1,-74 25 1</inkml:trace>
  <inkml:trace contextRef="#ctx0" brushRef="#br0" timeOffset="100854.59">5829 12254 0,'-25'0'0,"25"-25"32,-25 25-32,1-25 62,-1 25-31,99-25 1,26 0-17,24 0 1,0 1-1,-25-1 1</inkml:trace>
  <inkml:trace contextRef="#ctx0" brushRef="#br0" timeOffset="108674.45">5680 14139 0,'-25'0'0,"25"24"63,0-48-32,25 24-15,50-25 15,-26 0-31,150-49 31,-50 49 0,-25-25-15,-50 50 0</inkml:trace>
  <inkml:trace contextRef="#ctx0" brushRef="#br0" timeOffset="129817.82">2604 4862 0,'0'-25'0,"25"50"78,0 24-62,-25-24 0,0 0-16,25 25 15,0 24 1,0-49 0,-1 0-1,26-50 1,-50 0-16,50-25 31,74-49-15,0-75-1,24 26 1,-48 24 0,-51 74-1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8T16:17:24.475"/>
    </inkml:context>
    <inkml:brush xml:id="br0">
      <inkml:brushProperty name="width" value="0.05292" units="cm"/>
      <inkml:brushProperty name="height" value="0.05292" units="cm"/>
      <inkml:brushProperty name="color" value="#92D050"/>
    </inkml:brush>
  </inkml:definitions>
  <inkml:trace contextRef="#ctx0" brushRef="#br0">3894 11336 0,'-24'25'0,"24"-50"47,99-25-16,-25 1-15,-24-1-1</inkml:trace>
  <inkml:trace contextRef="#ctx0" brushRef="#br0" timeOffset="833.39">3994 13519 0,'-25'0'15,"0"0"1,50 0 15,0 0-31,-25-25 16,99-50 0</inkml:trace>
  <inkml:trace contextRef="#ctx0" brushRef="#br0" timeOffset="3734.31">2332 11088 0,'0'-25'16,"-25"0"0,50 25 30,-25 25-14,24-25-32,26 99 31,-50-74-31,74 124 31,-24-50 0,24-149 1,26-49-17,49-50 1,49-49 15,-74 74-15,-50 49-16</inkml:trace>
  <inkml:trace contextRef="#ctx0" brushRef="#br0" timeOffset="8004.26">28079 11187 0,'25'0'63,"0"0"-48,24 0 1,-24 0-16,173-25 16,-24 25-1,124-25 1,24 0-1,-49 1 1,-99 24 0,-100 0-1,-49 0 1,-100 24 15,-98 1-15,24 0-1,-124 25 1,25 24 0,50-24-1,98-1 1,76 1 0,123-25-1,74 0 1,51-1-1,-100 1 1,-25 50 0,-74 24-1,-50 0 17,25 0-17,0-74 1,99 0-1</inkml:trace>
  <inkml:trace contextRef="#ctx0" brushRef="#br0" timeOffset="10770.84">28178 12973 0,'-25'-25'15,"1"25"1,24 25 15,-25-25-31,25 49 31,0 1-15,25-25 0,-1 0-16,26-1 15,49 1 1,25 0-1,25-25 1,-25-25 0,50 25 15,-1-25-15,-24 50-1,-74-25 1,-1 25-1,-24 25 1,-26-25 0,-24-1-1,0 1 1,0-25 15,25-25-15,25 1-1,74-1 1,25-25 0,24 25 15,-24 0-15,-25 25-1,-25-24 1,-24 24-1,-50-25 1</inkml:trace>
  <inkml:trace contextRef="#ctx0" brushRef="#br0" timeOffset="18158.38">28625 14039 0,'0'-24'16,"0"-1"30,0 50-30,0-1 0,0 51-1,49 247 17,-24 1-1,-25-100 16</inkml:trace>
  <inkml:trace contextRef="#ctx0" brushRef="#br0" timeOffset="18791.22">28550 14015 0,'-25'-25'0,"25"0"32,-24 25-1,-1 0-16,0 25 1,-25 24 0,26 1-1,-1-25-15,0 0 16,0 24 0,25-24-1,0-50 16,25 0-15,0-24 0,24-26-1,1 51 1,0-1 0,-1 25-1,1 0 1,49 25-1,-25-25 1,-24 0 0,0 0-1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8T16:18:22.650"/>
    </inkml:context>
    <inkml:brush xml:id="br0">
      <inkml:brushProperty name="width" value="0.05292" units="cm"/>
      <inkml:brushProperty name="height" value="0.05292" units="cm"/>
      <inkml:brushProperty name="color" value="#92D050"/>
    </inkml:brush>
  </inkml:definitions>
  <inkml:trace contextRef="#ctx0" brushRef="#br0">26219 11534 0,'-25'0'0,"50"0"0,-75 0 15,50-25 32,-25 25-31,50 0 31,25 0-32,-1 0 1,-24 0-16,74 0 16,25-24-1,0 24 1,-49 0-1,-26 0 1,-74 0 15,1 0-15,-26 0 0,25 0-16,-24 0 31,-1 0-16,0 0 1,26 0 0,48 24-1,26-24 1</inkml:trace>
  <inkml:trace contextRef="#ctx0" brushRef="#br0" timeOffset="2235.81">9872 11311 0,'-25'25'0,"1"0"0,24-1 31,0 1-15,0 25-1,124 173 16,-25-99 1,-74-99-32,99-25 31,0-75 0,49-73-15,-49 24-1,100-75 1,-51 50 0,-123 100-16</inkml:trace>
  <inkml:trace contextRef="#ctx0" brushRef="#br0" timeOffset="7487.65">9426 5606 0,'0'25'31,"0"-1"0,0 1-31,25 0 16,-25 0-1,49 24 1,50 76 15,25-125 0,50-125-15,49-48 0,-49 24-1</inkml:trace>
  <inkml:trace contextRef="#ctx0" brushRef="#br0" timeOffset="47322.47">9525 8334 0,'0'-24'0,"0"-1"16,0 0 15,0 0-16,0 0 1,0 50 31,25-25-31,0 50-1,-1 24 1,1-24-1,0-25 1,0-1 0,49-73-1,50-75 1,0 25 0,-74 49-16,74-74 15,50-50 1,-100 125-1</inkml:trace>
  <inkml:trace contextRef="#ctx0" brushRef="#br0" timeOffset="53025.14">9922 7888 0,'-25'0'0,"25"-25"15,-25 25 16,50 0-15,25 99 15,-1-74-31,100 223 32</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9-08T16:19:52.974"/>
    </inkml:context>
    <inkml:brush xml:id="br0">
      <inkml:brushProperty name="width" value="0.05292" units="cm"/>
      <inkml:brushProperty name="height" value="0.05292" units="cm"/>
      <inkml:brushProperty name="color" value="#92D050"/>
    </inkml:brush>
  </inkml:definitions>
  <inkml:trace contextRef="#ctx0" brushRef="#br0">5407 10914 0,'25'0'63,"0"50"-48,49 49 32,-24-25-31,0-24-1,-26 0 1,1-50 15,25-75-15,24-24-1,26-25 1,-26 25 0,50-25-1,-25 24 1,-24 26 0,-51 49-1,1 25 1,-25-25-1</inkml:trace>
  <inkml:trace contextRef="#ctx0" brushRef="#br0" timeOffset="1518.44">5556 12774 0,'0'25'47,"0"0"-32,0 0 1,0 0-16,25 24 16,0 26 30,0-51-14,-1-24-1,-24-24-15,75-51-1,49-49 1,25 0-1,-25 25 1,25-25 0,-25 25-1,-25 49 1,-74 25 0,-25 1-1,24 24 32</inkml:trace>
  <inkml:trace contextRef="#ctx0" brushRef="#br0" timeOffset="21404.66">22076 12725 0,'-25'0'0,"25"25"63,0-50 15,0 50-62,25-25 609,0-25-594,0 25-15,49 0-1,149-50 48,-74 50-16,-25 0-1,-24 0 1,-51 0-31,1 0 0,-25 0 15,-1 0-31,1 0 15,0 0 1,25 0 0,-1 0-1,1 25 1,-1-25 0,26 0-1,-26 0 1,-24 0-1,25 0 1,-1 0 0,1 0-1,0 0 1,-26 0 0,26 0 15,0 0-16,-1 0 1,-24 0 0,0 0-1,0 0 1,-1 0 15,-24-25 407</inkml:trace>
  <inkml:trace contextRef="#ctx0" brushRef="#br0" timeOffset="27396.72">5581 15999 0,'0'-25'15,"0"50"32,25-25-47,-25 25 16,25-25 0,24 124-1,75 74 16,-99-148-31,50 99 32,24-224 15,-50-24-32,75-124 1,0-25-1,25 49 1,-74 100 0</inkml:trace>
  <inkml:trace contextRef="#ctx0" brushRef="#br0" timeOffset="39747.92">27856 15081 0,'-25'0'0,"0"-25"94,50 25-47,0 0-16,24 0-31,50 0 31,-24 0-15,74-24 0,-25 24-1,-25 0 1,-25-25 0,-49 25-16,0 0 15,0 0 1,0 0-1,-25 25 79,0-1-63,0 1-31,0 0 32,0 49-17,0-24 1,0 49 0,24-24-1,-24 24 1,25-25-1,-25-49-15,0 50 16,25-1 0,-25 25-1,0-24 1,25-51 0,-25 51 15,0-50-16,0 24 1,25-24 0,-25 0-1,0 0 1,0-1 0,0 1-1,0 0 141,0 0-124,0 0-1,24-25-31,-24 24 47,25-24 281,-25 25-328,25 0 47,-25 0-32,0 0 1,-25-25 15,0 0 63,1 0-63,-1 0 1,0 0-32,-25 0 15,-24 0 16,24 0-15,26 0-16,-51 0 16,1 0-1,24 0 1,1 0 0,24 0-1,0 0 1,0 0-1,0 25 1,1-25 0,48 0 77</inkml:trace>
  <inkml:trace contextRef="#ctx0" brushRef="#br0" timeOffset="52957.43">5904 10666 0,'-25'-25'0,"25"0"16,0 1 15,0-1 1,0 50-17,49 24 1,26 26 15,-26-26-15,75 50-1,-24-24 1,-26-1 0</inkml:trace>
  <inkml:trace contextRef="#ctx0" brushRef="#br0" timeOffset="57643.36">6052 15949 0,'-24'0'16,"24"-24"15,0 48 0,24-24-15,26 50 0,99 74 30,-124-99-46,123 99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7A59-2590-7C0C-F8BE-EC95618ABD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F61A22-215E-B7EA-B4E3-61C218EEB0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1E242E-B57D-415E-4BC8-7A6E43DD9359}"/>
              </a:ext>
            </a:extLst>
          </p:cNvPr>
          <p:cNvSpPr>
            <a:spLocks noGrp="1"/>
          </p:cNvSpPr>
          <p:nvPr>
            <p:ph type="dt" sz="half" idx="10"/>
          </p:nvPr>
        </p:nvSpPr>
        <p:spPr/>
        <p:txBody>
          <a:bodyPr/>
          <a:lstStyle/>
          <a:p>
            <a:fld id="{57F95BA4-E8A1-4E28-BFFB-BF01DA4CF6F7}" type="datetimeFigureOut">
              <a:rPr lang="en-US" smtClean="0"/>
              <a:t>9/11/2022</a:t>
            </a:fld>
            <a:endParaRPr lang="en-US"/>
          </a:p>
        </p:txBody>
      </p:sp>
      <p:sp>
        <p:nvSpPr>
          <p:cNvPr id="5" name="Footer Placeholder 4">
            <a:extLst>
              <a:ext uri="{FF2B5EF4-FFF2-40B4-BE49-F238E27FC236}">
                <a16:creationId xmlns:a16="http://schemas.microsoft.com/office/drawing/2014/main" id="{149B27A2-C172-1062-16E5-6D3E720F4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B7F05-05EB-B33A-A094-03CE9C359241}"/>
              </a:ext>
            </a:extLst>
          </p:cNvPr>
          <p:cNvSpPr>
            <a:spLocks noGrp="1"/>
          </p:cNvSpPr>
          <p:nvPr>
            <p:ph type="sldNum" sz="quarter" idx="12"/>
          </p:nvPr>
        </p:nvSpPr>
        <p:spPr/>
        <p:txBody>
          <a:bodyPr/>
          <a:lstStyle/>
          <a:p>
            <a:fld id="{1E8DA78F-3B6B-469E-B9EC-446D205AC9FF}" type="slidenum">
              <a:rPr lang="en-US" smtClean="0"/>
              <a:t>‹#›</a:t>
            </a:fld>
            <a:endParaRPr lang="en-US"/>
          </a:p>
        </p:txBody>
      </p:sp>
    </p:spTree>
    <p:extLst>
      <p:ext uri="{BB962C8B-B14F-4D97-AF65-F5344CB8AC3E}">
        <p14:creationId xmlns:p14="http://schemas.microsoft.com/office/powerpoint/2010/main" val="117412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FA02-A7CD-B8D6-4F18-7F340B8B89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DD1306-918F-24D2-F9A7-F28C4D5CD4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595E6-B5D7-AAD3-972F-CA2E4C4FF8DA}"/>
              </a:ext>
            </a:extLst>
          </p:cNvPr>
          <p:cNvSpPr>
            <a:spLocks noGrp="1"/>
          </p:cNvSpPr>
          <p:nvPr>
            <p:ph type="dt" sz="half" idx="10"/>
          </p:nvPr>
        </p:nvSpPr>
        <p:spPr/>
        <p:txBody>
          <a:bodyPr/>
          <a:lstStyle/>
          <a:p>
            <a:fld id="{57F95BA4-E8A1-4E28-BFFB-BF01DA4CF6F7}" type="datetimeFigureOut">
              <a:rPr lang="en-US" smtClean="0"/>
              <a:t>9/11/2022</a:t>
            </a:fld>
            <a:endParaRPr lang="en-US"/>
          </a:p>
        </p:txBody>
      </p:sp>
      <p:sp>
        <p:nvSpPr>
          <p:cNvPr id="5" name="Footer Placeholder 4">
            <a:extLst>
              <a:ext uri="{FF2B5EF4-FFF2-40B4-BE49-F238E27FC236}">
                <a16:creationId xmlns:a16="http://schemas.microsoft.com/office/drawing/2014/main" id="{EB746A11-29F5-1D28-4BA3-719839338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0EFD9-2D17-A23C-6C05-0F63E7356457}"/>
              </a:ext>
            </a:extLst>
          </p:cNvPr>
          <p:cNvSpPr>
            <a:spLocks noGrp="1"/>
          </p:cNvSpPr>
          <p:nvPr>
            <p:ph type="sldNum" sz="quarter" idx="12"/>
          </p:nvPr>
        </p:nvSpPr>
        <p:spPr/>
        <p:txBody>
          <a:bodyPr/>
          <a:lstStyle/>
          <a:p>
            <a:fld id="{1E8DA78F-3B6B-469E-B9EC-446D205AC9FF}" type="slidenum">
              <a:rPr lang="en-US" smtClean="0"/>
              <a:t>‹#›</a:t>
            </a:fld>
            <a:endParaRPr lang="en-US"/>
          </a:p>
        </p:txBody>
      </p:sp>
    </p:spTree>
    <p:extLst>
      <p:ext uri="{BB962C8B-B14F-4D97-AF65-F5344CB8AC3E}">
        <p14:creationId xmlns:p14="http://schemas.microsoft.com/office/powerpoint/2010/main" val="162590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C447DC-9BC4-FCD9-9635-B727E1060A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FF880B-6197-64E4-A10D-D39EC8B0C9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4FAC0-910E-312D-66F6-53D76F9BDC54}"/>
              </a:ext>
            </a:extLst>
          </p:cNvPr>
          <p:cNvSpPr>
            <a:spLocks noGrp="1"/>
          </p:cNvSpPr>
          <p:nvPr>
            <p:ph type="dt" sz="half" idx="10"/>
          </p:nvPr>
        </p:nvSpPr>
        <p:spPr/>
        <p:txBody>
          <a:bodyPr/>
          <a:lstStyle/>
          <a:p>
            <a:fld id="{57F95BA4-E8A1-4E28-BFFB-BF01DA4CF6F7}" type="datetimeFigureOut">
              <a:rPr lang="en-US" smtClean="0"/>
              <a:t>9/11/2022</a:t>
            </a:fld>
            <a:endParaRPr lang="en-US"/>
          </a:p>
        </p:txBody>
      </p:sp>
      <p:sp>
        <p:nvSpPr>
          <p:cNvPr id="5" name="Footer Placeholder 4">
            <a:extLst>
              <a:ext uri="{FF2B5EF4-FFF2-40B4-BE49-F238E27FC236}">
                <a16:creationId xmlns:a16="http://schemas.microsoft.com/office/drawing/2014/main" id="{9FAEE7D9-B53C-8DC2-F024-C937E864D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F4C31-6F9E-703C-44CF-37232956B8C0}"/>
              </a:ext>
            </a:extLst>
          </p:cNvPr>
          <p:cNvSpPr>
            <a:spLocks noGrp="1"/>
          </p:cNvSpPr>
          <p:nvPr>
            <p:ph type="sldNum" sz="quarter" idx="12"/>
          </p:nvPr>
        </p:nvSpPr>
        <p:spPr/>
        <p:txBody>
          <a:bodyPr/>
          <a:lstStyle/>
          <a:p>
            <a:fld id="{1E8DA78F-3B6B-469E-B9EC-446D205AC9FF}" type="slidenum">
              <a:rPr lang="en-US" smtClean="0"/>
              <a:t>‹#›</a:t>
            </a:fld>
            <a:endParaRPr lang="en-US"/>
          </a:p>
        </p:txBody>
      </p:sp>
    </p:spTree>
    <p:extLst>
      <p:ext uri="{BB962C8B-B14F-4D97-AF65-F5344CB8AC3E}">
        <p14:creationId xmlns:p14="http://schemas.microsoft.com/office/powerpoint/2010/main" val="82685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5212-F074-58E3-19FE-9469CF1CDF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4D076D-18EA-12F2-AF5A-98750EA17D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1C72D-B9E3-70C4-9EEB-9C66285CBD8E}"/>
              </a:ext>
            </a:extLst>
          </p:cNvPr>
          <p:cNvSpPr>
            <a:spLocks noGrp="1"/>
          </p:cNvSpPr>
          <p:nvPr>
            <p:ph type="dt" sz="half" idx="10"/>
          </p:nvPr>
        </p:nvSpPr>
        <p:spPr/>
        <p:txBody>
          <a:bodyPr/>
          <a:lstStyle/>
          <a:p>
            <a:fld id="{57F95BA4-E8A1-4E28-BFFB-BF01DA4CF6F7}" type="datetimeFigureOut">
              <a:rPr lang="en-US" smtClean="0"/>
              <a:t>9/11/2022</a:t>
            </a:fld>
            <a:endParaRPr lang="en-US"/>
          </a:p>
        </p:txBody>
      </p:sp>
      <p:sp>
        <p:nvSpPr>
          <p:cNvPr id="5" name="Footer Placeholder 4">
            <a:extLst>
              <a:ext uri="{FF2B5EF4-FFF2-40B4-BE49-F238E27FC236}">
                <a16:creationId xmlns:a16="http://schemas.microsoft.com/office/drawing/2014/main" id="{B494AD85-9367-1CB1-3AFC-347889D11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D1F86-550A-7016-93FA-24F55AD41697}"/>
              </a:ext>
            </a:extLst>
          </p:cNvPr>
          <p:cNvSpPr>
            <a:spLocks noGrp="1"/>
          </p:cNvSpPr>
          <p:nvPr>
            <p:ph type="sldNum" sz="quarter" idx="12"/>
          </p:nvPr>
        </p:nvSpPr>
        <p:spPr/>
        <p:txBody>
          <a:bodyPr/>
          <a:lstStyle/>
          <a:p>
            <a:fld id="{1E8DA78F-3B6B-469E-B9EC-446D205AC9FF}" type="slidenum">
              <a:rPr lang="en-US" smtClean="0"/>
              <a:t>‹#›</a:t>
            </a:fld>
            <a:endParaRPr lang="en-US"/>
          </a:p>
        </p:txBody>
      </p:sp>
    </p:spTree>
    <p:extLst>
      <p:ext uri="{BB962C8B-B14F-4D97-AF65-F5344CB8AC3E}">
        <p14:creationId xmlns:p14="http://schemas.microsoft.com/office/powerpoint/2010/main" val="404201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0F93-0642-4095-D5A8-F2A18068D3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91975F-BA9C-E3BE-62CB-1831304980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4D4AFA-8AAC-99AB-2FC6-993AC60B8325}"/>
              </a:ext>
            </a:extLst>
          </p:cNvPr>
          <p:cNvSpPr>
            <a:spLocks noGrp="1"/>
          </p:cNvSpPr>
          <p:nvPr>
            <p:ph type="dt" sz="half" idx="10"/>
          </p:nvPr>
        </p:nvSpPr>
        <p:spPr/>
        <p:txBody>
          <a:bodyPr/>
          <a:lstStyle/>
          <a:p>
            <a:fld id="{57F95BA4-E8A1-4E28-BFFB-BF01DA4CF6F7}" type="datetimeFigureOut">
              <a:rPr lang="en-US" smtClean="0"/>
              <a:t>9/11/2022</a:t>
            </a:fld>
            <a:endParaRPr lang="en-US"/>
          </a:p>
        </p:txBody>
      </p:sp>
      <p:sp>
        <p:nvSpPr>
          <p:cNvPr id="5" name="Footer Placeholder 4">
            <a:extLst>
              <a:ext uri="{FF2B5EF4-FFF2-40B4-BE49-F238E27FC236}">
                <a16:creationId xmlns:a16="http://schemas.microsoft.com/office/drawing/2014/main" id="{B0139162-84B5-73CC-33E6-E79639AFF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6B773-D970-35F7-2EA5-DC033622235C}"/>
              </a:ext>
            </a:extLst>
          </p:cNvPr>
          <p:cNvSpPr>
            <a:spLocks noGrp="1"/>
          </p:cNvSpPr>
          <p:nvPr>
            <p:ph type="sldNum" sz="quarter" idx="12"/>
          </p:nvPr>
        </p:nvSpPr>
        <p:spPr/>
        <p:txBody>
          <a:bodyPr/>
          <a:lstStyle/>
          <a:p>
            <a:fld id="{1E8DA78F-3B6B-469E-B9EC-446D205AC9FF}" type="slidenum">
              <a:rPr lang="en-US" smtClean="0"/>
              <a:t>‹#›</a:t>
            </a:fld>
            <a:endParaRPr lang="en-US"/>
          </a:p>
        </p:txBody>
      </p:sp>
    </p:spTree>
    <p:extLst>
      <p:ext uri="{BB962C8B-B14F-4D97-AF65-F5344CB8AC3E}">
        <p14:creationId xmlns:p14="http://schemas.microsoft.com/office/powerpoint/2010/main" val="2318712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A84B-A430-C5A1-5BE8-9CF2681B4B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EF7911-F150-C923-D7CF-F5B0B575C7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DAD4FA-E241-B21E-5818-A21420AA1C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7C29C2-69BC-05C1-A9C9-E04E42A138C0}"/>
              </a:ext>
            </a:extLst>
          </p:cNvPr>
          <p:cNvSpPr>
            <a:spLocks noGrp="1"/>
          </p:cNvSpPr>
          <p:nvPr>
            <p:ph type="dt" sz="half" idx="10"/>
          </p:nvPr>
        </p:nvSpPr>
        <p:spPr/>
        <p:txBody>
          <a:bodyPr/>
          <a:lstStyle/>
          <a:p>
            <a:fld id="{57F95BA4-E8A1-4E28-BFFB-BF01DA4CF6F7}" type="datetimeFigureOut">
              <a:rPr lang="en-US" smtClean="0"/>
              <a:t>9/11/2022</a:t>
            </a:fld>
            <a:endParaRPr lang="en-US"/>
          </a:p>
        </p:txBody>
      </p:sp>
      <p:sp>
        <p:nvSpPr>
          <p:cNvPr id="6" name="Footer Placeholder 5">
            <a:extLst>
              <a:ext uri="{FF2B5EF4-FFF2-40B4-BE49-F238E27FC236}">
                <a16:creationId xmlns:a16="http://schemas.microsoft.com/office/drawing/2014/main" id="{31BFC77D-0C70-9743-9C81-DAA1DECC7B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497CE-6476-026F-6113-C5158638B489}"/>
              </a:ext>
            </a:extLst>
          </p:cNvPr>
          <p:cNvSpPr>
            <a:spLocks noGrp="1"/>
          </p:cNvSpPr>
          <p:nvPr>
            <p:ph type="sldNum" sz="quarter" idx="12"/>
          </p:nvPr>
        </p:nvSpPr>
        <p:spPr/>
        <p:txBody>
          <a:bodyPr/>
          <a:lstStyle/>
          <a:p>
            <a:fld id="{1E8DA78F-3B6B-469E-B9EC-446D205AC9FF}" type="slidenum">
              <a:rPr lang="en-US" smtClean="0"/>
              <a:t>‹#›</a:t>
            </a:fld>
            <a:endParaRPr lang="en-US"/>
          </a:p>
        </p:txBody>
      </p:sp>
    </p:spTree>
    <p:extLst>
      <p:ext uri="{BB962C8B-B14F-4D97-AF65-F5344CB8AC3E}">
        <p14:creationId xmlns:p14="http://schemas.microsoft.com/office/powerpoint/2010/main" val="2869593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DBC1E-F4FB-4A0D-D93C-3F34C1502C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D2002A-9904-B7D6-CA75-D99BC3AB35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8D8815-39AA-802E-7F98-440600108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439195-320B-FB92-AC07-E3C0C74F9E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FFB826-29D0-34E9-4CE8-55302640B6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F14535-D8DA-4F9C-11A3-8F22D0DAFED4}"/>
              </a:ext>
            </a:extLst>
          </p:cNvPr>
          <p:cNvSpPr>
            <a:spLocks noGrp="1"/>
          </p:cNvSpPr>
          <p:nvPr>
            <p:ph type="dt" sz="half" idx="10"/>
          </p:nvPr>
        </p:nvSpPr>
        <p:spPr/>
        <p:txBody>
          <a:bodyPr/>
          <a:lstStyle/>
          <a:p>
            <a:fld id="{57F95BA4-E8A1-4E28-BFFB-BF01DA4CF6F7}" type="datetimeFigureOut">
              <a:rPr lang="en-US" smtClean="0"/>
              <a:t>9/11/2022</a:t>
            </a:fld>
            <a:endParaRPr lang="en-US"/>
          </a:p>
        </p:txBody>
      </p:sp>
      <p:sp>
        <p:nvSpPr>
          <p:cNvPr id="8" name="Footer Placeholder 7">
            <a:extLst>
              <a:ext uri="{FF2B5EF4-FFF2-40B4-BE49-F238E27FC236}">
                <a16:creationId xmlns:a16="http://schemas.microsoft.com/office/drawing/2014/main" id="{5EFE25ED-56A2-59B9-7033-F50303D5BC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DB5151-73F7-F6CB-ECA7-C9BCBFECDBF2}"/>
              </a:ext>
            </a:extLst>
          </p:cNvPr>
          <p:cNvSpPr>
            <a:spLocks noGrp="1"/>
          </p:cNvSpPr>
          <p:nvPr>
            <p:ph type="sldNum" sz="quarter" idx="12"/>
          </p:nvPr>
        </p:nvSpPr>
        <p:spPr/>
        <p:txBody>
          <a:bodyPr/>
          <a:lstStyle/>
          <a:p>
            <a:fld id="{1E8DA78F-3B6B-469E-B9EC-446D205AC9FF}" type="slidenum">
              <a:rPr lang="en-US" smtClean="0"/>
              <a:t>‹#›</a:t>
            </a:fld>
            <a:endParaRPr lang="en-US"/>
          </a:p>
        </p:txBody>
      </p:sp>
    </p:spTree>
    <p:extLst>
      <p:ext uri="{BB962C8B-B14F-4D97-AF65-F5344CB8AC3E}">
        <p14:creationId xmlns:p14="http://schemas.microsoft.com/office/powerpoint/2010/main" val="3032664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A55E-5A93-D7B4-1B55-E06EF75B8B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C9EA11-3123-A11C-6DFA-0116045076EA}"/>
              </a:ext>
            </a:extLst>
          </p:cNvPr>
          <p:cNvSpPr>
            <a:spLocks noGrp="1"/>
          </p:cNvSpPr>
          <p:nvPr>
            <p:ph type="dt" sz="half" idx="10"/>
          </p:nvPr>
        </p:nvSpPr>
        <p:spPr/>
        <p:txBody>
          <a:bodyPr/>
          <a:lstStyle/>
          <a:p>
            <a:fld id="{57F95BA4-E8A1-4E28-BFFB-BF01DA4CF6F7}" type="datetimeFigureOut">
              <a:rPr lang="en-US" smtClean="0"/>
              <a:t>9/11/2022</a:t>
            </a:fld>
            <a:endParaRPr lang="en-US"/>
          </a:p>
        </p:txBody>
      </p:sp>
      <p:sp>
        <p:nvSpPr>
          <p:cNvPr id="4" name="Footer Placeholder 3">
            <a:extLst>
              <a:ext uri="{FF2B5EF4-FFF2-40B4-BE49-F238E27FC236}">
                <a16:creationId xmlns:a16="http://schemas.microsoft.com/office/drawing/2014/main" id="{7B175B3C-687E-C3DB-567D-CE7E75830A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8AB04D-ECD0-27F4-BC4F-45ECD65A8572}"/>
              </a:ext>
            </a:extLst>
          </p:cNvPr>
          <p:cNvSpPr>
            <a:spLocks noGrp="1"/>
          </p:cNvSpPr>
          <p:nvPr>
            <p:ph type="sldNum" sz="quarter" idx="12"/>
          </p:nvPr>
        </p:nvSpPr>
        <p:spPr/>
        <p:txBody>
          <a:bodyPr/>
          <a:lstStyle/>
          <a:p>
            <a:fld id="{1E8DA78F-3B6B-469E-B9EC-446D205AC9FF}" type="slidenum">
              <a:rPr lang="en-US" smtClean="0"/>
              <a:t>‹#›</a:t>
            </a:fld>
            <a:endParaRPr lang="en-US"/>
          </a:p>
        </p:txBody>
      </p:sp>
    </p:spTree>
    <p:extLst>
      <p:ext uri="{BB962C8B-B14F-4D97-AF65-F5344CB8AC3E}">
        <p14:creationId xmlns:p14="http://schemas.microsoft.com/office/powerpoint/2010/main" val="84681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2F0A91-3025-1315-0CFA-04FB80A16980}"/>
              </a:ext>
            </a:extLst>
          </p:cNvPr>
          <p:cNvSpPr>
            <a:spLocks noGrp="1"/>
          </p:cNvSpPr>
          <p:nvPr>
            <p:ph type="dt" sz="half" idx="10"/>
          </p:nvPr>
        </p:nvSpPr>
        <p:spPr/>
        <p:txBody>
          <a:bodyPr/>
          <a:lstStyle/>
          <a:p>
            <a:fld id="{57F95BA4-E8A1-4E28-BFFB-BF01DA4CF6F7}" type="datetimeFigureOut">
              <a:rPr lang="en-US" smtClean="0"/>
              <a:t>9/11/2022</a:t>
            </a:fld>
            <a:endParaRPr lang="en-US"/>
          </a:p>
        </p:txBody>
      </p:sp>
      <p:sp>
        <p:nvSpPr>
          <p:cNvPr id="3" name="Footer Placeholder 2">
            <a:extLst>
              <a:ext uri="{FF2B5EF4-FFF2-40B4-BE49-F238E27FC236}">
                <a16:creationId xmlns:a16="http://schemas.microsoft.com/office/drawing/2014/main" id="{71BA3991-5A8B-4ED7-0FAE-A7BE47A062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2FBE67-A850-65DF-2D97-1C2C958F83C2}"/>
              </a:ext>
            </a:extLst>
          </p:cNvPr>
          <p:cNvSpPr>
            <a:spLocks noGrp="1"/>
          </p:cNvSpPr>
          <p:nvPr>
            <p:ph type="sldNum" sz="quarter" idx="12"/>
          </p:nvPr>
        </p:nvSpPr>
        <p:spPr/>
        <p:txBody>
          <a:bodyPr/>
          <a:lstStyle/>
          <a:p>
            <a:fld id="{1E8DA78F-3B6B-469E-B9EC-446D205AC9FF}" type="slidenum">
              <a:rPr lang="en-US" smtClean="0"/>
              <a:t>‹#›</a:t>
            </a:fld>
            <a:endParaRPr lang="en-US"/>
          </a:p>
        </p:txBody>
      </p:sp>
    </p:spTree>
    <p:extLst>
      <p:ext uri="{BB962C8B-B14F-4D97-AF65-F5344CB8AC3E}">
        <p14:creationId xmlns:p14="http://schemas.microsoft.com/office/powerpoint/2010/main" val="2028044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F33C-C531-7E6E-1F4D-08EE9F945C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513ED4-73E3-9A27-06B1-67062A623C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4B02C5-FDA2-71F7-0596-CF2134270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A147B5-B3E3-E446-A8C2-07A23C2E7708}"/>
              </a:ext>
            </a:extLst>
          </p:cNvPr>
          <p:cNvSpPr>
            <a:spLocks noGrp="1"/>
          </p:cNvSpPr>
          <p:nvPr>
            <p:ph type="dt" sz="half" idx="10"/>
          </p:nvPr>
        </p:nvSpPr>
        <p:spPr/>
        <p:txBody>
          <a:bodyPr/>
          <a:lstStyle/>
          <a:p>
            <a:fld id="{57F95BA4-E8A1-4E28-BFFB-BF01DA4CF6F7}" type="datetimeFigureOut">
              <a:rPr lang="en-US" smtClean="0"/>
              <a:t>9/11/2022</a:t>
            </a:fld>
            <a:endParaRPr lang="en-US"/>
          </a:p>
        </p:txBody>
      </p:sp>
      <p:sp>
        <p:nvSpPr>
          <p:cNvPr id="6" name="Footer Placeholder 5">
            <a:extLst>
              <a:ext uri="{FF2B5EF4-FFF2-40B4-BE49-F238E27FC236}">
                <a16:creationId xmlns:a16="http://schemas.microsoft.com/office/drawing/2014/main" id="{6318E737-3ACE-B217-436F-D843DFB2F2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F570F1-CE4D-0625-CDA2-D6FD50E865DA}"/>
              </a:ext>
            </a:extLst>
          </p:cNvPr>
          <p:cNvSpPr>
            <a:spLocks noGrp="1"/>
          </p:cNvSpPr>
          <p:nvPr>
            <p:ph type="sldNum" sz="quarter" idx="12"/>
          </p:nvPr>
        </p:nvSpPr>
        <p:spPr/>
        <p:txBody>
          <a:bodyPr/>
          <a:lstStyle/>
          <a:p>
            <a:fld id="{1E8DA78F-3B6B-469E-B9EC-446D205AC9FF}" type="slidenum">
              <a:rPr lang="en-US" smtClean="0"/>
              <a:t>‹#›</a:t>
            </a:fld>
            <a:endParaRPr lang="en-US"/>
          </a:p>
        </p:txBody>
      </p:sp>
    </p:spTree>
    <p:extLst>
      <p:ext uri="{BB962C8B-B14F-4D97-AF65-F5344CB8AC3E}">
        <p14:creationId xmlns:p14="http://schemas.microsoft.com/office/powerpoint/2010/main" val="213181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2954F-5BF8-9658-094A-D6F71F3D14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B5AAD8-CE89-C598-A77A-A572652275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6042D5-4F13-6232-4737-E94CE7F1E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AAB5BB-5FBC-2012-1A53-83D3F0726473}"/>
              </a:ext>
            </a:extLst>
          </p:cNvPr>
          <p:cNvSpPr>
            <a:spLocks noGrp="1"/>
          </p:cNvSpPr>
          <p:nvPr>
            <p:ph type="dt" sz="half" idx="10"/>
          </p:nvPr>
        </p:nvSpPr>
        <p:spPr/>
        <p:txBody>
          <a:bodyPr/>
          <a:lstStyle/>
          <a:p>
            <a:fld id="{57F95BA4-E8A1-4E28-BFFB-BF01DA4CF6F7}" type="datetimeFigureOut">
              <a:rPr lang="en-US" smtClean="0"/>
              <a:t>9/11/2022</a:t>
            </a:fld>
            <a:endParaRPr lang="en-US"/>
          </a:p>
        </p:txBody>
      </p:sp>
      <p:sp>
        <p:nvSpPr>
          <p:cNvPr id="6" name="Footer Placeholder 5">
            <a:extLst>
              <a:ext uri="{FF2B5EF4-FFF2-40B4-BE49-F238E27FC236}">
                <a16:creationId xmlns:a16="http://schemas.microsoft.com/office/drawing/2014/main" id="{F402DB9C-E5B2-5F3F-6527-08AF1E10C0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71C8D3-37D8-DACE-56DC-10472290D979}"/>
              </a:ext>
            </a:extLst>
          </p:cNvPr>
          <p:cNvSpPr>
            <a:spLocks noGrp="1"/>
          </p:cNvSpPr>
          <p:nvPr>
            <p:ph type="sldNum" sz="quarter" idx="12"/>
          </p:nvPr>
        </p:nvSpPr>
        <p:spPr/>
        <p:txBody>
          <a:bodyPr/>
          <a:lstStyle/>
          <a:p>
            <a:fld id="{1E8DA78F-3B6B-469E-B9EC-446D205AC9FF}" type="slidenum">
              <a:rPr lang="en-US" smtClean="0"/>
              <a:t>‹#›</a:t>
            </a:fld>
            <a:endParaRPr lang="en-US"/>
          </a:p>
        </p:txBody>
      </p:sp>
    </p:spTree>
    <p:extLst>
      <p:ext uri="{BB962C8B-B14F-4D97-AF65-F5344CB8AC3E}">
        <p14:creationId xmlns:p14="http://schemas.microsoft.com/office/powerpoint/2010/main" val="376454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BB7CAA-0CCE-F223-8F1C-2AD9D4313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2A8785-F2A9-8DBE-85FB-E05CAB19F9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09CAA-E829-4B9E-D3B4-9AF2E13836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95BA4-E8A1-4E28-BFFB-BF01DA4CF6F7}" type="datetimeFigureOut">
              <a:rPr lang="en-US" smtClean="0"/>
              <a:t>9/11/2022</a:t>
            </a:fld>
            <a:endParaRPr lang="en-US"/>
          </a:p>
        </p:txBody>
      </p:sp>
      <p:sp>
        <p:nvSpPr>
          <p:cNvPr id="5" name="Footer Placeholder 4">
            <a:extLst>
              <a:ext uri="{FF2B5EF4-FFF2-40B4-BE49-F238E27FC236}">
                <a16:creationId xmlns:a16="http://schemas.microsoft.com/office/drawing/2014/main" id="{06D6F144-3B17-A77A-3657-C7F904BF55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3F9B53-8381-B773-28E8-6AA192A83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DA78F-3B6B-469E-B9EC-446D205AC9FF}" type="slidenum">
              <a:rPr lang="en-US" smtClean="0"/>
              <a:t>‹#›</a:t>
            </a:fld>
            <a:endParaRPr lang="en-US"/>
          </a:p>
        </p:txBody>
      </p:sp>
    </p:spTree>
    <p:extLst>
      <p:ext uri="{BB962C8B-B14F-4D97-AF65-F5344CB8AC3E}">
        <p14:creationId xmlns:p14="http://schemas.microsoft.com/office/powerpoint/2010/main" val="3547286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CCB9-54CC-2D2B-204C-5BCFAA25805D}"/>
              </a:ext>
            </a:extLst>
          </p:cNvPr>
          <p:cNvSpPr>
            <a:spLocks noGrp="1"/>
          </p:cNvSpPr>
          <p:nvPr>
            <p:ph type="ctrTitle"/>
          </p:nvPr>
        </p:nvSpPr>
        <p:spPr/>
        <p:txBody>
          <a:bodyPr/>
          <a:lstStyle/>
          <a:p>
            <a:r>
              <a:rPr lang="en-US" dirty="0"/>
              <a:t>MySQL</a:t>
            </a:r>
          </a:p>
        </p:txBody>
      </p:sp>
      <p:sp>
        <p:nvSpPr>
          <p:cNvPr id="3" name="Subtitle 2">
            <a:extLst>
              <a:ext uri="{FF2B5EF4-FFF2-40B4-BE49-F238E27FC236}">
                <a16:creationId xmlns:a16="http://schemas.microsoft.com/office/drawing/2014/main" id="{5BDE649D-96AD-1AC8-3D90-C36F5C2CC258}"/>
              </a:ext>
            </a:extLst>
          </p:cNvPr>
          <p:cNvSpPr>
            <a:spLocks noGrp="1"/>
          </p:cNvSpPr>
          <p:nvPr>
            <p:ph type="subTitle" idx="1"/>
          </p:nvPr>
        </p:nvSpPr>
        <p:spPr/>
        <p:txBody>
          <a:bodyPr/>
          <a:lstStyle/>
          <a:p>
            <a:r>
              <a:rPr lang="en-US" dirty="0"/>
              <a:t>By Praveen Bhosle</a:t>
            </a:r>
          </a:p>
        </p:txBody>
      </p:sp>
    </p:spTree>
    <p:extLst>
      <p:ext uri="{BB962C8B-B14F-4D97-AF65-F5344CB8AC3E}">
        <p14:creationId xmlns:p14="http://schemas.microsoft.com/office/powerpoint/2010/main" val="3524642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58FA-9C49-59C6-17B2-6E0ECDFCEB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9C3338-C807-0FF5-8199-A639D7521933}"/>
              </a:ext>
            </a:extLst>
          </p:cNvPr>
          <p:cNvSpPr>
            <a:spLocks noGrp="1"/>
          </p:cNvSpPr>
          <p:nvPr>
            <p:ph idx="1"/>
          </p:nvPr>
        </p:nvSpPr>
        <p:spPr/>
        <p:txBody>
          <a:bodyPr/>
          <a:lstStyle/>
          <a:p>
            <a:endParaRPr lang="en-US"/>
          </a:p>
        </p:txBody>
      </p:sp>
      <p:pic>
        <p:nvPicPr>
          <p:cNvPr id="2050" name="Picture 2" descr="MySQL Data Types Overview">
            <a:extLst>
              <a:ext uri="{FF2B5EF4-FFF2-40B4-BE49-F238E27FC236}">
                <a16:creationId xmlns:a16="http://schemas.microsoft.com/office/drawing/2014/main" id="{1817973F-35AF-6F12-BED8-F5715DD7B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145" y="237392"/>
            <a:ext cx="9220200" cy="63832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8AAA5BD-397F-62F9-7A1C-4F064A4877B1}"/>
                  </a:ext>
                </a:extLst>
              </p14:cNvPr>
              <p14:cNvContentPartPr/>
              <p14:nvPr/>
            </p14:nvContentPartPr>
            <p14:xfrm>
              <a:off x="2062800" y="1544760"/>
              <a:ext cx="4107960" cy="3858120"/>
            </p14:xfrm>
          </p:contentPart>
        </mc:Choice>
        <mc:Fallback xmlns="">
          <p:pic>
            <p:nvPicPr>
              <p:cNvPr id="4" name="Ink 3">
                <a:extLst>
                  <a:ext uri="{FF2B5EF4-FFF2-40B4-BE49-F238E27FC236}">
                    <a16:creationId xmlns:a16="http://schemas.microsoft.com/office/drawing/2014/main" id="{B8AAA5BD-397F-62F9-7A1C-4F064A4877B1}"/>
                  </a:ext>
                </a:extLst>
              </p:cNvPr>
              <p:cNvPicPr/>
              <p:nvPr/>
            </p:nvPicPr>
            <p:blipFill>
              <a:blip r:embed="rId4"/>
              <a:stretch>
                <a:fillRect/>
              </a:stretch>
            </p:blipFill>
            <p:spPr>
              <a:xfrm>
                <a:off x="2053440" y="1535400"/>
                <a:ext cx="4126680" cy="3876840"/>
              </a:xfrm>
              <a:prstGeom prst="rect">
                <a:avLst/>
              </a:prstGeom>
            </p:spPr>
          </p:pic>
        </mc:Fallback>
      </mc:AlternateContent>
    </p:spTree>
    <p:extLst>
      <p:ext uri="{BB962C8B-B14F-4D97-AF65-F5344CB8AC3E}">
        <p14:creationId xmlns:p14="http://schemas.microsoft.com/office/powerpoint/2010/main" val="3524273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3477-DA16-48CE-5F0F-D6260B8058D2}"/>
              </a:ext>
            </a:extLst>
          </p:cNvPr>
          <p:cNvSpPr>
            <a:spLocks noGrp="1"/>
          </p:cNvSpPr>
          <p:nvPr>
            <p:ph type="title"/>
          </p:nvPr>
        </p:nvSpPr>
        <p:spPr/>
        <p:txBody>
          <a:bodyPr/>
          <a:lstStyle/>
          <a:p>
            <a:r>
              <a:rPr lang="en-US" dirty="0"/>
              <a:t>What is schema and How to create it in MySQL?</a:t>
            </a:r>
          </a:p>
        </p:txBody>
      </p:sp>
      <p:sp>
        <p:nvSpPr>
          <p:cNvPr id="3" name="Content Placeholder 2">
            <a:extLst>
              <a:ext uri="{FF2B5EF4-FFF2-40B4-BE49-F238E27FC236}">
                <a16:creationId xmlns:a16="http://schemas.microsoft.com/office/drawing/2014/main" id="{C5C03A36-5F0C-946B-660B-862D6662F9F3}"/>
              </a:ext>
            </a:extLst>
          </p:cNvPr>
          <p:cNvSpPr>
            <a:spLocks noGrp="1"/>
          </p:cNvSpPr>
          <p:nvPr>
            <p:ph idx="1"/>
          </p:nvPr>
        </p:nvSpPr>
        <p:spPr/>
        <p:txBody>
          <a:bodyPr/>
          <a:lstStyle/>
          <a:p>
            <a:r>
              <a:rPr lang="en-US" dirty="0"/>
              <a:t>A database schema is a collection of logically connected database objects and elements, such as tables, stored procedures, views, functions, triggers, indexes, etc. The schema describes how data should be organized and how the table relationships should be built within a particular database.</a:t>
            </a:r>
          </a:p>
          <a:p>
            <a:r>
              <a:rPr lang="en-US" dirty="0"/>
              <a:t> A user who is associated with a schema is called a schema owner.</a:t>
            </a:r>
          </a:p>
          <a:p>
            <a:r>
              <a:rPr lang="en-US" dirty="0"/>
              <a:t>A schema is the owner of database objects and can be associated only with one database.</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60F52DE-EA78-0D8E-B459-0D90348F5B5C}"/>
                  </a:ext>
                </a:extLst>
              </p14:cNvPr>
              <p14:cNvContentPartPr/>
              <p14:nvPr/>
            </p14:nvContentPartPr>
            <p14:xfrm>
              <a:off x="6339960" y="107280"/>
              <a:ext cx="5831640" cy="6697440"/>
            </p14:xfrm>
          </p:contentPart>
        </mc:Choice>
        <mc:Fallback xmlns="">
          <p:pic>
            <p:nvPicPr>
              <p:cNvPr id="5" name="Ink 4">
                <a:extLst>
                  <a:ext uri="{FF2B5EF4-FFF2-40B4-BE49-F238E27FC236}">
                    <a16:creationId xmlns:a16="http://schemas.microsoft.com/office/drawing/2014/main" id="{A60F52DE-EA78-0D8E-B459-0D90348F5B5C}"/>
                  </a:ext>
                </a:extLst>
              </p:cNvPr>
              <p:cNvPicPr/>
              <p:nvPr/>
            </p:nvPicPr>
            <p:blipFill>
              <a:blip r:embed="rId3"/>
              <a:stretch>
                <a:fillRect/>
              </a:stretch>
            </p:blipFill>
            <p:spPr>
              <a:xfrm>
                <a:off x="6330600" y="97920"/>
                <a:ext cx="5850360" cy="6716160"/>
              </a:xfrm>
              <a:prstGeom prst="rect">
                <a:avLst/>
              </a:prstGeom>
            </p:spPr>
          </p:pic>
        </mc:Fallback>
      </mc:AlternateContent>
    </p:spTree>
    <p:extLst>
      <p:ext uri="{BB962C8B-B14F-4D97-AF65-F5344CB8AC3E}">
        <p14:creationId xmlns:p14="http://schemas.microsoft.com/office/powerpoint/2010/main" val="3163758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DCE3-D216-9677-2FB8-85BDE711348A}"/>
              </a:ext>
            </a:extLst>
          </p:cNvPr>
          <p:cNvSpPr>
            <a:spLocks noGrp="1"/>
          </p:cNvSpPr>
          <p:nvPr>
            <p:ph type="title"/>
          </p:nvPr>
        </p:nvSpPr>
        <p:spPr/>
        <p:txBody>
          <a:bodyPr/>
          <a:lstStyle/>
          <a:p>
            <a:r>
              <a:rPr lang="en-US" dirty="0"/>
              <a:t>See the screen….</a:t>
            </a:r>
          </a:p>
        </p:txBody>
      </p:sp>
      <p:sp>
        <p:nvSpPr>
          <p:cNvPr id="3" name="Content Placeholder 2">
            <a:extLst>
              <a:ext uri="{FF2B5EF4-FFF2-40B4-BE49-F238E27FC236}">
                <a16:creationId xmlns:a16="http://schemas.microsoft.com/office/drawing/2014/main" id="{12EB819C-1FB3-B0BF-C2A7-DAA17D9612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18540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A573-F62D-48E2-0F1E-1D03895999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3A41D0-A5FF-F3EB-6FA4-E4F4F3E4BF5E}"/>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6094FC9A-7AED-C290-573A-75E207FFC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97F818C-4FA1-2A50-CFDB-38118F3C6022}"/>
                  </a:ext>
                </a:extLst>
              </p14:cNvPr>
              <p14:cNvContentPartPr/>
              <p14:nvPr/>
            </p14:nvContentPartPr>
            <p14:xfrm>
              <a:off x="1214280" y="2410920"/>
              <a:ext cx="8894520" cy="2840040"/>
            </p14:xfrm>
          </p:contentPart>
        </mc:Choice>
        <mc:Fallback xmlns="">
          <p:pic>
            <p:nvPicPr>
              <p:cNvPr id="4" name="Ink 3">
                <a:extLst>
                  <a:ext uri="{FF2B5EF4-FFF2-40B4-BE49-F238E27FC236}">
                    <a16:creationId xmlns:a16="http://schemas.microsoft.com/office/drawing/2014/main" id="{F97F818C-4FA1-2A50-CFDB-38118F3C6022}"/>
                  </a:ext>
                </a:extLst>
              </p:cNvPr>
              <p:cNvPicPr/>
              <p:nvPr/>
            </p:nvPicPr>
            <p:blipFill>
              <a:blip r:embed="rId4"/>
              <a:stretch>
                <a:fillRect/>
              </a:stretch>
            </p:blipFill>
            <p:spPr>
              <a:xfrm>
                <a:off x="1204920" y="2401560"/>
                <a:ext cx="8913240" cy="2858760"/>
              </a:xfrm>
              <a:prstGeom prst="rect">
                <a:avLst/>
              </a:prstGeom>
            </p:spPr>
          </p:pic>
        </mc:Fallback>
      </mc:AlternateContent>
    </p:spTree>
    <p:extLst>
      <p:ext uri="{BB962C8B-B14F-4D97-AF65-F5344CB8AC3E}">
        <p14:creationId xmlns:p14="http://schemas.microsoft.com/office/powerpoint/2010/main" val="2432034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11E6-F3A4-B7E3-6403-46B6AD339BC9}"/>
              </a:ext>
            </a:extLst>
          </p:cNvPr>
          <p:cNvSpPr>
            <a:spLocks noGrp="1"/>
          </p:cNvSpPr>
          <p:nvPr>
            <p:ph type="title"/>
          </p:nvPr>
        </p:nvSpPr>
        <p:spPr/>
        <p:txBody>
          <a:bodyPr/>
          <a:lstStyle/>
          <a:p>
            <a:r>
              <a:rPr lang="en-US" dirty="0"/>
              <a:t>DDL (Data Definition Language) :</a:t>
            </a:r>
          </a:p>
        </p:txBody>
      </p:sp>
      <p:sp>
        <p:nvSpPr>
          <p:cNvPr id="3" name="Content Placeholder 2">
            <a:extLst>
              <a:ext uri="{FF2B5EF4-FFF2-40B4-BE49-F238E27FC236}">
                <a16:creationId xmlns:a16="http://schemas.microsoft.com/office/drawing/2014/main" id="{C94BD4BA-386A-0465-F113-A3CD6A3591CA}"/>
              </a:ext>
            </a:extLst>
          </p:cNvPr>
          <p:cNvSpPr>
            <a:spLocks noGrp="1"/>
          </p:cNvSpPr>
          <p:nvPr>
            <p:ph idx="1"/>
          </p:nvPr>
        </p:nvSpPr>
        <p:spPr/>
        <p:txBody>
          <a:bodyPr/>
          <a:lstStyle/>
          <a:p>
            <a:r>
              <a:rPr lang="en-US" dirty="0"/>
              <a:t>CREATE : to create objects in database</a:t>
            </a:r>
          </a:p>
          <a:p>
            <a:r>
              <a:rPr lang="en-US" dirty="0"/>
              <a:t>ALTER : alters the structure of database</a:t>
            </a:r>
          </a:p>
          <a:p>
            <a:r>
              <a:rPr lang="en-US" dirty="0"/>
              <a:t>DROP : delete objects from database</a:t>
            </a:r>
          </a:p>
          <a:p>
            <a:r>
              <a:rPr lang="en-US" dirty="0"/>
              <a:t>RENAME : rename an objects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1830D9C-9005-1E46-7C28-4E87AEF7A59C}"/>
                  </a:ext>
                </a:extLst>
              </p14:cNvPr>
              <p14:cNvContentPartPr/>
              <p14:nvPr/>
            </p14:nvContentPartPr>
            <p14:xfrm>
              <a:off x="723240" y="330480"/>
              <a:ext cx="10608840" cy="3447000"/>
            </p14:xfrm>
          </p:contentPart>
        </mc:Choice>
        <mc:Fallback xmlns="">
          <p:pic>
            <p:nvPicPr>
              <p:cNvPr id="4" name="Ink 3">
                <a:extLst>
                  <a:ext uri="{FF2B5EF4-FFF2-40B4-BE49-F238E27FC236}">
                    <a16:creationId xmlns:a16="http://schemas.microsoft.com/office/drawing/2014/main" id="{11830D9C-9005-1E46-7C28-4E87AEF7A59C}"/>
                  </a:ext>
                </a:extLst>
              </p:cNvPr>
              <p:cNvPicPr/>
              <p:nvPr/>
            </p:nvPicPr>
            <p:blipFill>
              <a:blip r:embed="rId3"/>
              <a:stretch>
                <a:fillRect/>
              </a:stretch>
            </p:blipFill>
            <p:spPr>
              <a:xfrm>
                <a:off x="713880" y="321120"/>
                <a:ext cx="10627560" cy="3465720"/>
              </a:xfrm>
              <a:prstGeom prst="rect">
                <a:avLst/>
              </a:prstGeom>
            </p:spPr>
          </p:pic>
        </mc:Fallback>
      </mc:AlternateContent>
    </p:spTree>
    <p:extLst>
      <p:ext uri="{BB962C8B-B14F-4D97-AF65-F5344CB8AC3E}">
        <p14:creationId xmlns:p14="http://schemas.microsoft.com/office/powerpoint/2010/main" val="3769090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502B-389F-FA51-E6C9-74FC9C402C7D}"/>
              </a:ext>
            </a:extLst>
          </p:cNvPr>
          <p:cNvSpPr>
            <a:spLocks noGrp="1"/>
          </p:cNvSpPr>
          <p:nvPr>
            <p:ph type="title"/>
          </p:nvPr>
        </p:nvSpPr>
        <p:spPr/>
        <p:txBody>
          <a:bodyPr/>
          <a:lstStyle/>
          <a:p>
            <a:r>
              <a:rPr lang="en-US" dirty="0"/>
              <a:t>DML (Data Manipulation Language) :</a:t>
            </a:r>
          </a:p>
        </p:txBody>
      </p:sp>
      <p:sp>
        <p:nvSpPr>
          <p:cNvPr id="3" name="Content Placeholder 2">
            <a:extLst>
              <a:ext uri="{FF2B5EF4-FFF2-40B4-BE49-F238E27FC236}">
                <a16:creationId xmlns:a16="http://schemas.microsoft.com/office/drawing/2014/main" id="{223ECA69-AA0C-C530-B3E3-28F1C3EC1C6B}"/>
              </a:ext>
            </a:extLst>
          </p:cNvPr>
          <p:cNvSpPr>
            <a:spLocks noGrp="1"/>
          </p:cNvSpPr>
          <p:nvPr>
            <p:ph idx="1"/>
          </p:nvPr>
        </p:nvSpPr>
        <p:spPr/>
        <p:txBody>
          <a:bodyPr/>
          <a:lstStyle/>
          <a:p>
            <a:r>
              <a:rPr lang="en-US" dirty="0"/>
              <a:t>SELECT: retrieve data from the database</a:t>
            </a:r>
          </a:p>
          <a:p>
            <a:r>
              <a:rPr lang="en-US" dirty="0"/>
              <a:t>INSERT: insert data into a table</a:t>
            </a:r>
          </a:p>
          <a:p>
            <a:r>
              <a:rPr lang="en-US" dirty="0"/>
              <a:t>UPDATE: update existing data within a table</a:t>
            </a:r>
          </a:p>
          <a:p>
            <a:r>
              <a:rPr lang="en-US" dirty="0"/>
              <a:t>DELETE: deletes all records from a table, space for the records remain</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A3CD655-AB42-661F-A967-99FD4F84C8F7}"/>
                  </a:ext>
                </a:extLst>
              </p14:cNvPr>
              <p14:cNvContentPartPr/>
              <p14:nvPr/>
            </p14:nvContentPartPr>
            <p14:xfrm>
              <a:off x="839520" y="312480"/>
              <a:ext cx="10510560" cy="3420360"/>
            </p14:xfrm>
          </p:contentPart>
        </mc:Choice>
        <mc:Fallback xmlns="">
          <p:pic>
            <p:nvPicPr>
              <p:cNvPr id="4" name="Ink 3">
                <a:extLst>
                  <a:ext uri="{FF2B5EF4-FFF2-40B4-BE49-F238E27FC236}">
                    <a16:creationId xmlns:a16="http://schemas.microsoft.com/office/drawing/2014/main" id="{4A3CD655-AB42-661F-A967-99FD4F84C8F7}"/>
                  </a:ext>
                </a:extLst>
              </p:cNvPr>
              <p:cNvPicPr/>
              <p:nvPr/>
            </p:nvPicPr>
            <p:blipFill>
              <a:blip r:embed="rId3"/>
              <a:stretch>
                <a:fillRect/>
              </a:stretch>
            </p:blipFill>
            <p:spPr>
              <a:xfrm>
                <a:off x="830160" y="303120"/>
                <a:ext cx="10529280" cy="3439080"/>
              </a:xfrm>
              <a:prstGeom prst="rect">
                <a:avLst/>
              </a:prstGeom>
            </p:spPr>
          </p:pic>
        </mc:Fallback>
      </mc:AlternateContent>
    </p:spTree>
    <p:extLst>
      <p:ext uri="{BB962C8B-B14F-4D97-AF65-F5344CB8AC3E}">
        <p14:creationId xmlns:p14="http://schemas.microsoft.com/office/powerpoint/2010/main" val="3365046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3065-85D9-E345-3C64-C742FD9A3F7C}"/>
              </a:ext>
            </a:extLst>
          </p:cNvPr>
          <p:cNvSpPr>
            <a:spLocks noGrp="1"/>
          </p:cNvSpPr>
          <p:nvPr>
            <p:ph type="title"/>
          </p:nvPr>
        </p:nvSpPr>
        <p:spPr/>
        <p:txBody>
          <a:bodyPr/>
          <a:lstStyle/>
          <a:p>
            <a:r>
              <a:rPr lang="en-US" dirty="0"/>
              <a:t>TCL (Transaction Control Language) :</a:t>
            </a:r>
          </a:p>
        </p:txBody>
      </p:sp>
      <p:sp>
        <p:nvSpPr>
          <p:cNvPr id="3" name="Content Placeholder 2">
            <a:extLst>
              <a:ext uri="{FF2B5EF4-FFF2-40B4-BE49-F238E27FC236}">
                <a16:creationId xmlns:a16="http://schemas.microsoft.com/office/drawing/2014/main" id="{57817FAE-F78D-71C4-45F1-9CD0FC916CAD}"/>
              </a:ext>
            </a:extLst>
          </p:cNvPr>
          <p:cNvSpPr>
            <a:spLocks noGrp="1"/>
          </p:cNvSpPr>
          <p:nvPr>
            <p:ph idx="1"/>
          </p:nvPr>
        </p:nvSpPr>
        <p:spPr/>
        <p:txBody>
          <a:bodyPr>
            <a:normAutofit/>
          </a:bodyPr>
          <a:lstStyle/>
          <a:p>
            <a:r>
              <a:rPr lang="en-US" dirty="0"/>
              <a:t>COMMIT: Commit command is used to permanently save any transaction into the database.</a:t>
            </a:r>
          </a:p>
          <a:p>
            <a:r>
              <a:rPr lang="en-US" dirty="0"/>
              <a:t>ROLLBACK: This command restores the database to last committed state.</a:t>
            </a:r>
          </a:p>
          <a:p>
            <a:r>
              <a:rPr lang="en-US" dirty="0"/>
              <a:t>It is also used with </a:t>
            </a:r>
            <a:r>
              <a:rPr lang="en-US" dirty="0" err="1"/>
              <a:t>savepoint</a:t>
            </a:r>
            <a:r>
              <a:rPr lang="en-US" dirty="0"/>
              <a:t> command to jump to a </a:t>
            </a:r>
            <a:r>
              <a:rPr lang="en-US" dirty="0" err="1"/>
              <a:t>savepoint</a:t>
            </a:r>
            <a:r>
              <a:rPr lang="en-US" dirty="0"/>
              <a:t> in a transaction.</a:t>
            </a:r>
          </a:p>
          <a:p>
            <a:r>
              <a:rPr lang="en-US" dirty="0"/>
              <a:t>SAVEPOINT: </a:t>
            </a:r>
            <a:r>
              <a:rPr lang="en-US" dirty="0" err="1"/>
              <a:t>Savepoint</a:t>
            </a:r>
            <a:r>
              <a:rPr lang="en-US" dirty="0"/>
              <a:t> command is used to temporarily save a transaction so that you can rollback to that point whenever necessary.</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F3E97A9-1EE7-6C13-38F0-CFFF21B70CB6}"/>
                  </a:ext>
                </a:extLst>
              </p14:cNvPr>
              <p14:cNvContentPartPr/>
              <p14:nvPr/>
            </p14:nvContentPartPr>
            <p14:xfrm>
              <a:off x="848160" y="1893240"/>
              <a:ext cx="384480" cy="2929320"/>
            </p14:xfrm>
          </p:contentPart>
        </mc:Choice>
        <mc:Fallback xmlns="">
          <p:pic>
            <p:nvPicPr>
              <p:cNvPr id="4" name="Ink 3">
                <a:extLst>
                  <a:ext uri="{FF2B5EF4-FFF2-40B4-BE49-F238E27FC236}">
                    <a16:creationId xmlns:a16="http://schemas.microsoft.com/office/drawing/2014/main" id="{8F3E97A9-1EE7-6C13-38F0-CFFF21B70CB6}"/>
                  </a:ext>
                </a:extLst>
              </p:cNvPr>
              <p:cNvPicPr/>
              <p:nvPr/>
            </p:nvPicPr>
            <p:blipFill>
              <a:blip r:embed="rId3"/>
              <a:stretch>
                <a:fillRect/>
              </a:stretch>
            </p:blipFill>
            <p:spPr>
              <a:xfrm>
                <a:off x="838800" y="1883880"/>
                <a:ext cx="403200" cy="2948040"/>
              </a:xfrm>
              <a:prstGeom prst="rect">
                <a:avLst/>
              </a:prstGeom>
            </p:spPr>
          </p:pic>
        </mc:Fallback>
      </mc:AlternateContent>
    </p:spTree>
    <p:extLst>
      <p:ext uri="{BB962C8B-B14F-4D97-AF65-F5344CB8AC3E}">
        <p14:creationId xmlns:p14="http://schemas.microsoft.com/office/powerpoint/2010/main" val="506978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3330-C5F5-B950-BE5B-E770925BFFFF}"/>
              </a:ext>
            </a:extLst>
          </p:cNvPr>
          <p:cNvSpPr>
            <a:spLocks noGrp="1"/>
          </p:cNvSpPr>
          <p:nvPr>
            <p:ph type="title"/>
          </p:nvPr>
        </p:nvSpPr>
        <p:spPr/>
        <p:txBody>
          <a:bodyPr/>
          <a:lstStyle/>
          <a:p>
            <a:r>
              <a:rPr lang="en-US" dirty="0"/>
              <a:t>DCL (Data Control Language) :</a:t>
            </a:r>
          </a:p>
        </p:txBody>
      </p:sp>
      <p:sp>
        <p:nvSpPr>
          <p:cNvPr id="3" name="Content Placeholder 2">
            <a:extLst>
              <a:ext uri="{FF2B5EF4-FFF2-40B4-BE49-F238E27FC236}">
                <a16:creationId xmlns:a16="http://schemas.microsoft.com/office/drawing/2014/main" id="{97CB0862-C1CF-175D-1649-825B72451014}"/>
              </a:ext>
            </a:extLst>
          </p:cNvPr>
          <p:cNvSpPr>
            <a:spLocks noGrp="1"/>
          </p:cNvSpPr>
          <p:nvPr>
            <p:ph idx="1"/>
          </p:nvPr>
        </p:nvSpPr>
        <p:spPr/>
        <p:txBody>
          <a:bodyPr/>
          <a:lstStyle/>
          <a:p>
            <a:r>
              <a:rPr lang="en-US" dirty="0"/>
              <a:t>GRANT: allow specified users to perform specified tasks.</a:t>
            </a:r>
          </a:p>
          <a:p>
            <a:r>
              <a:rPr lang="en-US" dirty="0"/>
              <a:t>REVOKE: cancel previously granted or denied permissions.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85F08CA-352F-3363-D602-9BA7D6008FE0}"/>
                  </a:ext>
                </a:extLst>
              </p14:cNvPr>
              <p14:cNvContentPartPr/>
              <p14:nvPr/>
            </p14:nvContentPartPr>
            <p14:xfrm>
              <a:off x="830520" y="1910880"/>
              <a:ext cx="375480" cy="768240"/>
            </p14:xfrm>
          </p:contentPart>
        </mc:Choice>
        <mc:Fallback xmlns="">
          <p:pic>
            <p:nvPicPr>
              <p:cNvPr id="4" name="Ink 3">
                <a:extLst>
                  <a:ext uri="{FF2B5EF4-FFF2-40B4-BE49-F238E27FC236}">
                    <a16:creationId xmlns:a16="http://schemas.microsoft.com/office/drawing/2014/main" id="{985F08CA-352F-3363-D602-9BA7D6008FE0}"/>
                  </a:ext>
                </a:extLst>
              </p:cNvPr>
              <p:cNvPicPr/>
              <p:nvPr/>
            </p:nvPicPr>
            <p:blipFill>
              <a:blip r:embed="rId3"/>
              <a:stretch>
                <a:fillRect/>
              </a:stretch>
            </p:blipFill>
            <p:spPr>
              <a:xfrm>
                <a:off x="821160" y="1901520"/>
                <a:ext cx="394200" cy="786960"/>
              </a:xfrm>
              <a:prstGeom prst="rect">
                <a:avLst/>
              </a:prstGeom>
            </p:spPr>
          </p:pic>
        </mc:Fallback>
      </mc:AlternateContent>
    </p:spTree>
    <p:extLst>
      <p:ext uri="{BB962C8B-B14F-4D97-AF65-F5344CB8AC3E}">
        <p14:creationId xmlns:p14="http://schemas.microsoft.com/office/powerpoint/2010/main" val="121107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3DEDA-C991-2871-5AA5-833941940821}"/>
              </a:ext>
            </a:extLst>
          </p:cNvPr>
          <p:cNvSpPr>
            <a:spLocks noGrp="1"/>
          </p:cNvSpPr>
          <p:nvPr>
            <p:ph type="title"/>
          </p:nvPr>
        </p:nvSpPr>
        <p:spPr/>
        <p:txBody>
          <a:bodyPr/>
          <a:lstStyle/>
          <a:p>
            <a:r>
              <a:rPr lang="en-US" dirty="0"/>
              <a:t>What are Keys in DBMS?</a:t>
            </a:r>
          </a:p>
        </p:txBody>
      </p:sp>
      <p:sp>
        <p:nvSpPr>
          <p:cNvPr id="3" name="Content Placeholder 2">
            <a:extLst>
              <a:ext uri="{FF2B5EF4-FFF2-40B4-BE49-F238E27FC236}">
                <a16:creationId xmlns:a16="http://schemas.microsoft.com/office/drawing/2014/main" id="{537D05CA-6437-EBA5-A132-6822AAA7B8F5}"/>
              </a:ext>
            </a:extLst>
          </p:cNvPr>
          <p:cNvSpPr>
            <a:spLocks noGrp="1"/>
          </p:cNvSpPr>
          <p:nvPr>
            <p:ph idx="1"/>
          </p:nvPr>
        </p:nvSpPr>
        <p:spPr/>
        <p:txBody>
          <a:bodyPr/>
          <a:lstStyle/>
          <a:p>
            <a:r>
              <a:rPr lang="en-US" dirty="0"/>
              <a:t>KEYS in DBMS is an attribute or set of attributes which helps you to identify a row(tuple) in a relation(table). </a:t>
            </a:r>
          </a:p>
          <a:p>
            <a:r>
              <a:rPr lang="en-US" dirty="0"/>
              <a:t>They allow you to find the relation between two tables. </a:t>
            </a:r>
          </a:p>
          <a:p>
            <a:r>
              <a:rPr lang="en-US" dirty="0"/>
              <a:t>Keys help you uniquely identify a row or records in a table by a combination of one or more columns in that table.</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41D5899-C56B-4BA1-01D7-D10CF56A5767}"/>
                  </a:ext>
                </a:extLst>
              </p14:cNvPr>
              <p14:cNvContentPartPr/>
              <p14:nvPr/>
            </p14:nvContentPartPr>
            <p14:xfrm>
              <a:off x="2643120" y="89280"/>
              <a:ext cx="9010440" cy="5009760"/>
            </p14:xfrm>
          </p:contentPart>
        </mc:Choice>
        <mc:Fallback xmlns="">
          <p:pic>
            <p:nvPicPr>
              <p:cNvPr id="4" name="Ink 3">
                <a:extLst>
                  <a:ext uri="{FF2B5EF4-FFF2-40B4-BE49-F238E27FC236}">
                    <a16:creationId xmlns:a16="http://schemas.microsoft.com/office/drawing/2014/main" id="{241D5899-C56B-4BA1-01D7-D10CF56A5767}"/>
                  </a:ext>
                </a:extLst>
              </p:cNvPr>
              <p:cNvPicPr/>
              <p:nvPr/>
            </p:nvPicPr>
            <p:blipFill>
              <a:blip r:embed="rId3"/>
              <a:stretch>
                <a:fillRect/>
              </a:stretch>
            </p:blipFill>
            <p:spPr>
              <a:xfrm>
                <a:off x="2633760" y="79920"/>
                <a:ext cx="9029160" cy="5028480"/>
              </a:xfrm>
              <a:prstGeom prst="rect">
                <a:avLst/>
              </a:prstGeom>
            </p:spPr>
          </p:pic>
        </mc:Fallback>
      </mc:AlternateContent>
    </p:spTree>
    <p:extLst>
      <p:ext uri="{BB962C8B-B14F-4D97-AF65-F5344CB8AC3E}">
        <p14:creationId xmlns:p14="http://schemas.microsoft.com/office/powerpoint/2010/main" val="3740659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C8897-31FA-6EBB-1FB3-46C18E51B33D}"/>
              </a:ext>
            </a:extLst>
          </p:cNvPr>
          <p:cNvSpPr>
            <a:spLocks noGrp="1"/>
          </p:cNvSpPr>
          <p:nvPr>
            <p:ph type="title"/>
          </p:nvPr>
        </p:nvSpPr>
        <p:spPr/>
        <p:txBody>
          <a:bodyPr/>
          <a:lstStyle/>
          <a:p>
            <a:r>
              <a:rPr lang="en-US" dirty="0"/>
              <a:t>What is a Primary Key?</a:t>
            </a:r>
          </a:p>
        </p:txBody>
      </p:sp>
      <p:sp>
        <p:nvSpPr>
          <p:cNvPr id="3" name="Content Placeholder 2">
            <a:extLst>
              <a:ext uri="{FF2B5EF4-FFF2-40B4-BE49-F238E27FC236}">
                <a16:creationId xmlns:a16="http://schemas.microsoft.com/office/drawing/2014/main" id="{F681E729-7CDC-8B29-5F69-90CF17CB3F7D}"/>
              </a:ext>
            </a:extLst>
          </p:cNvPr>
          <p:cNvSpPr>
            <a:spLocks noGrp="1"/>
          </p:cNvSpPr>
          <p:nvPr>
            <p:ph idx="1"/>
          </p:nvPr>
        </p:nvSpPr>
        <p:spPr/>
        <p:txBody>
          <a:bodyPr>
            <a:normAutofit lnSpcReduction="10000"/>
          </a:bodyPr>
          <a:lstStyle/>
          <a:p>
            <a:r>
              <a:rPr lang="en-US" dirty="0"/>
              <a:t>PRIMARY KEY in DBMS is a column or group of columns in a table that uniquely identify every row in that table. The Primary Key can’t be a duplicate meaning the same value can’t appear more than once in the table. A table cannot have more than one primary key.</a:t>
            </a:r>
          </a:p>
          <a:p>
            <a:r>
              <a:rPr lang="en-US" dirty="0"/>
              <a:t>Rules for defining Primary key:</a:t>
            </a:r>
          </a:p>
          <a:p>
            <a:r>
              <a:rPr lang="en-US" dirty="0"/>
              <a:t>Two rows can’t have the same primary key value</a:t>
            </a:r>
          </a:p>
          <a:p>
            <a:r>
              <a:rPr lang="en-US" dirty="0"/>
              <a:t>It must for every row to have a primary key value.</a:t>
            </a:r>
          </a:p>
          <a:p>
            <a:r>
              <a:rPr lang="en-US" dirty="0"/>
              <a:t>The primary key field cannot be null.</a:t>
            </a:r>
          </a:p>
          <a:p>
            <a:r>
              <a:rPr lang="en-US" dirty="0"/>
              <a:t>The value in a primary key column can never be modified or updated if any foreign key refers to that primary key.</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58B2140-CB05-42C8-BCD4-308A9F286FCF}"/>
                  </a:ext>
                </a:extLst>
              </p14:cNvPr>
              <p14:cNvContentPartPr/>
              <p14:nvPr/>
            </p14:nvContentPartPr>
            <p14:xfrm>
              <a:off x="758880" y="357120"/>
              <a:ext cx="11350080" cy="5644080"/>
            </p14:xfrm>
          </p:contentPart>
        </mc:Choice>
        <mc:Fallback xmlns="">
          <p:pic>
            <p:nvPicPr>
              <p:cNvPr id="4" name="Ink 3">
                <a:extLst>
                  <a:ext uri="{FF2B5EF4-FFF2-40B4-BE49-F238E27FC236}">
                    <a16:creationId xmlns:a16="http://schemas.microsoft.com/office/drawing/2014/main" id="{458B2140-CB05-42C8-BCD4-308A9F286FCF}"/>
                  </a:ext>
                </a:extLst>
              </p:cNvPr>
              <p:cNvPicPr/>
              <p:nvPr/>
            </p:nvPicPr>
            <p:blipFill>
              <a:blip r:embed="rId3"/>
              <a:stretch>
                <a:fillRect/>
              </a:stretch>
            </p:blipFill>
            <p:spPr>
              <a:xfrm>
                <a:off x="749520" y="347760"/>
                <a:ext cx="11368800" cy="5662800"/>
              </a:xfrm>
              <a:prstGeom prst="rect">
                <a:avLst/>
              </a:prstGeom>
            </p:spPr>
          </p:pic>
        </mc:Fallback>
      </mc:AlternateContent>
    </p:spTree>
    <p:extLst>
      <p:ext uri="{BB962C8B-B14F-4D97-AF65-F5344CB8AC3E}">
        <p14:creationId xmlns:p14="http://schemas.microsoft.com/office/powerpoint/2010/main" val="2617280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484D9-E9CA-C7D1-50E9-A907D94ADF9F}"/>
              </a:ext>
            </a:extLst>
          </p:cNvPr>
          <p:cNvSpPr>
            <a:spLocks noGrp="1"/>
          </p:cNvSpPr>
          <p:nvPr>
            <p:ph type="title"/>
          </p:nvPr>
        </p:nvSpPr>
        <p:spPr/>
        <p:txBody>
          <a:bodyPr/>
          <a:lstStyle/>
          <a:p>
            <a:r>
              <a:rPr lang="en-US" dirty="0"/>
              <a:t>MySQL-</a:t>
            </a:r>
          </a:p>
        </p:txBody>
      </p:sp>
      <p:sp>
        <p:nvSpPr>
          <p:cNvPr id="3" name="Content Placeholder 2">
            <a:extLst>
              <a:ext uri="{FF2B5EF4-FFF2-40B4-BE49-F238E27FC236}">
                <a16:creationId xmlns:a16="http://schemas.microsoft.com/office/drawing/2014/main" id="{1FCBBC07-AF0D-8CBA-5E22-89A6D436B822}"/>
              </a:ext>
            </a:extLst>
          </p:cNvPr>
          <p:cNvSpPr>
            <a:spLocks noGrp="1"/>
          </p:cNvSpPr>
          <p:nvPr>
            <p:ph idx="1"/>
          </p:nvPr>
        </p:nvSpPr>
        <p:spPr/>
        <p:txBody>
          <a:bodyPr/>
          <a:lstStyle/>
          <a:p>
            <a:r>
              <a:rPr lang="en-US" dirty="0"/>
              <a:t>MySQL is currently the most popular database management system software used for managing the database. </a:t>
            </a:r>
          </a:p>
          <a:p>
            <a:r>
              <a:rPr lang="en-US" dirty="0"/>
              <a:t>It is open-source database software which is supported by Oracle Company. </a:t>
            </a:r>
          </a:p>
          <a:p>
            <a:r>
              <a:rPr lang="en-US" dirty="0"/>
              <a:t>It is fast, scalable and easy to use database management system.</a:t>
            </a:r>
          </a:p>
          <a:p>
            <a:pPr marL="0" indent="0">
              <a:buNone/>
            </a:pPr>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580F189-9784-9B17-E629-3959576505EF}"/>
                  </a:ext>
                </a:extLst>
              </p14:cNvPr>
              <p14:cNvContentPartPr/>
              <p14:nvPr/>
            </p14:nvContentPartPr>
            <p14:xfrm>
              <a:off x="1116360" y="384120"/>
              <a:ext cx="10046160" cy="1946880"/>
            </p14:xfrm>
          </p:contentPart>
        </mc:Choice>
        <mc:Fallback xmlns="">
          <p:pic>
            <p:nvPicPr>
              <p:cNvPr id="4" name="Ink 3">
                <a:extLst>
                  <a:ext uri="{FF2B5EF4-FFF2-40B4-BE49-F238E27FC236}">
                    <a16:creationId xmlns:a16="http://schemas.microsoft.com/office/drawing/2014/main" id="{0580F189-9784-9B17-E629-3959576505EF}"/>
                  </a:ext>
                </a:extLst>
              </p:cNvPr>
              <p:cNvPicPr/>
              <p:nvPr/>
            </p:nvPicPr>
            <p:blipFill>
              <a:blip r:embed="rId3"/>
              <a:stretch>
                <a:fillRect/>
              </a:stretch>
            </p:blipFill>
            <p:spPr>
              <a:xfrm>
                <a:off x="1107000" y="374760"/>
                <a:ext cx="10064880" cy="1965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25B8E05-27A7-DD15-7380-E142A812BE59}"/>
                  </a:ext>
                </a:extLst>
              </p14:cNvPr>
              <p14:cNvContentPartPr/>
              <p14:nvPr/>
            </p14:nvContentPartPr>
            <p14:xfrm>
              <a:off x="8402760" y="464400"/>
              <a:ext cx="1286280" cy="911160"/>
            </p14:xfrm>
          </p:contentPart>
        </mc:Choice>
        <mc:Fallback xmlns="">
          <p:pic>
            <p:nvPicPr>
              <p:cNvPr id="5" name="Ink 4">
                <a:extLst>
                  <a:ext uri="{FF2B5EF4-FFF2-40B4-BE49-F238E27FC236}">
                    <a16:creationId xmlns:a16="http://schemas.microsoft.com/office/drawing/2014/main" id="{825B8E05-27A7-DD15-7380-E142A812BE59}"/>
                  </a:ext>
                </a:extLst>
              </p:cNvPr>
              <p:cNvPicPr/>
              <p:nvPr/>
            </p:nvPicPr>
            <p:blipFill>
              <a:blip r:embed="rId5"/>
              <a:stretch>
                <a:fillRect/>
              </a:stretch>
            </p:blipFill>
            <p:spPr>
              <a:xfrm>
                <a:off x="8393400" y="455040"/>
                <a:ext cx="1305000" cy="929880"/>
              </a:xfrm>
              <a:prstGeom prst="rect">
                <a:avLst/>
              </a:prstGeom>
            </p:spPr>
          </p:pic>
        </mc:Fallback>
      </mc:AlternateContent>
    </p:spTree>
    <p:extLst>
      <p:ext uri="{BB962C8B-B14F-4D97-AF65-F5344CB8AC3E}">
        <p14:creationId xmlns:p14="http://schemas.microsoft.com/office/powerpoint/2010/main" val="2888141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7F28-CF23-4216-AF72-0C4881C1AAA2}"/>
              </a:ext>
            </a:extLst>
          </p:cNvPr>
          <p:cNvSpPr>
            <a:spLocks noGrp="1"/>
          </p:cNvSpPr>
          <p:nvPr>
            <p:ph type="title"/>
          </p:nvPr>
        </p:nvSpPr>
        <p:spPr/>
        <p:txBody>
          <a:bodyPr/>
          <a:lstStyle/>
          <a:p>
            <a:r>
              <a:rPr lang="en-US" dirty="0"/>
              <a:t>What is the Foreign key?</a:t>
            </a:r>
          </a:p>
        </p:txBody>
      </p:sp>
      <p:sp>
        <p:nvSpPr>
          <p:cNvPr id="3" name="Content Placeholder 2">
            <a:extLst>
              <a:ext uri="{FF2B5EF4-FFF2-40B4-BE49-F238E27FC236}">
                <a16:creationId xmlns:a16="http://schemas.microsoft.com/office/drawing/2014/main" id="{4DA952C9-53CC-E5DB-CD06-FFE43D2027C0}"/>
              </a:ext>
            </a:extLst>
          </p:cNvPr>
          <p:cNvSpPr>
            <a:spLocks noGrp="1"/>
          </p:cNvSpPr>
          <p:nvPr>
            <p:ph idx="1"/>
          </p:nvPr>
        </p:nvSpPr>
        <p:spPr/>
        <p:txBody>
          <a:bodyPr/>
          <a:lstStyle/>
          <a:p>
            <a:r>
              <a:rPr lang="en-US" dirty="0"/>
              <a:t>FOREIGN KEY is a column that creates a relationship between two tables. The purpose of Foreign keys is to maintain data integrity and allow navigation between two different instances of an entity. It acts as a cross-reference between two tables as it references the primary key of another table.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12B86D9-BD15-DC5A-F8F9-ACF0250DFCB4}"/>
                  </a:ext>
                </a:extLst>
              </p14:cNvPr>
              <p14:cNvContentPartPr/>
              <p14:nvPr/>
            </p14:nvContentPartPr>
            <p14:xfrm>
              <a:off x="812520" y="1946520"/>
              <a:ext cx="9778320" cy="3009960"/>
            </p14:xfrm>
          </p:contentPart>
        </mc:Choice>
        <mc:Fallback xmlns="">
          <p:pic>
            <p:nvPicPr>
              <p:cNvPr id="4" name="Ink 3">
                <a:extLst>
                  <a:ext uri="{FF2B5EF4-FFF2-40B4-BE49-F238E27FC236}">
                    <a16:creationId xmlns:a16="http://schemas.microsoft.com/office/drawing/2014/main" id="{612B86D9-BD15-DC5A-F8F9-ACF0250DFCB4}"/>
                  </a:ext>
                </a:extLst>
              </p:cNvPr>
              <p:cNvPicPr/>
              <p:nvPr/>
            </p:nvPicPr>
            <p:blipFill>
              <a:blip r:embed="rId3"/>
              <a:stretch>
                <a:fillRect/>
              </a:stretch>
            </p:blipFill>
            <p:spPr>
              <a:xfrm>
                <a:off x="803160" y="1937160"/>
                <a:ext cx="9797040" cy="3028680"/>
              </a:xfrm>
              <a:prstGeom prst="rect">
                <a:avLst/>
              </a:prstGeom>
            </p:spPr>
          </p:pic>
        </mc:Fallback>
      </mc:AlternateContent>
    </p:spTree>
    <p:extLst>
      <p:ext uri="{BB962C8B-B14F-4D97-AF65-F5344CB8AC3E}">
        <p14:creationId xmlns:p14="http://schemas.microsoft.com/office/powerpoint/2010/main" val="3605099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FD6F-C9AA-AEA0-BB07-77991403EC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FA55C8-7D78-335B-A311-B9309704B7E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1CD47D7D-7F77-86AD-4383-FF50FDCC9821}"/>
              </a:ext>
            </a:extLst>
          </p:cNvPr>
          <p:cNvPicPr>
            <a:picLocks noChangeAspect="1"/>
          </p:cNvPicPr>
          <p:nvPr/>
        </p:nvPicPr>
        <p:blipFill>
          <a:blip r:embed="rId2"/>
          <a:stretch>
            <a:fillRect/>
          </a:stretch>
        </p:blipFill>
        <p:spPr>
          <a:xfrm>
            <a:off x="2011607" y="2148681"/>
            <a:ext cx="7324725" cy="3705225"/>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AD97CBF4-BC99-298D-0C77-D5DA85C9F648}"/>
                  </a:ext>
                </a:extLst>
              </p14:cNvPr>
              <p14:cNvContentPartPr/>
              <p14:nvPr/>
            </p14:nvContentPartPr>
            <p14:xfrm>
              <a:off x="571320" y="964440"/>
              <a:ext cx="11260800" cy="5054400"/>
            </p14:xfrm>
          </p:contentPart>
        </mc:Choice>
        <mc:Fallback xmlns="">
          <p:pic>
            <p:nvPicPr>
              <p:cNvPr id="8" name="Ink 7">
                <a:extLst>
                  <a:ext uri="{FF2B5EF4-FFF2-40B4-BE49-F238E27FC236}">
                    <a16:creationId xmlns:a16="http://schemas.microsoft.com/office/drawing/2014/main" id="{AD97CBF4-BC99-298D-0C77-D5DA85C9F648}"/>
                  </a:ext>
                </a:extLst>
              </p:cNvPr>
              <p:cNvPicPr/>
              <p:nvPr/>
            </p:nvPicPr>
            <p:blipFill>
              <a:blip r:embed="rId4"/>
              <a:stretch>
                <a:fillRect/>
              </a:stretch>
            </p:blipFill>
            <p:spPr>
              <a:xfrm>
                <a:off x="561960" y="955080"/>
                <a:ext cx="11279520" cy="5073120"/>
              </a:xfrm>
              <a:prstGeom prst="rect">
                <a:avLst/>
              </a:prstGeom>
            </p:spPr>
          </p:pic>
        </mc:Fallback>
      </mc:AlternateContent>
    </p:spTree>
    <p:extLst>
      <p:ext uri="{BB962C8B-B14F-4D97-AF65-F5344CB8AC3E}">
        <p14:creationId xmlns:p14="http://schemas.microsoft.com/office/powerpoint/2010/main" val="3802627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A0D9-16E3-F9D9-AAC5-C483504E27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2E9351-4A86-AE43-0842-15B647A317F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3074D1E-7CB6-8B59-F1A4-27743355BF4D}"/>
              </a:ext>
            </a:extLst>
          </p:cNvPr>
          <p:cNvPicPr>
            <a:picLocks noChangeAspect="1"/>
          </p:cNvPicPr>
          <p:nvPr/>
        </p:nvPicPr>
        <p:blipFill>
          <a:blip r:embed="rId2"/>
          <a:stretch>
            <a:fillRect/>
          </a:stretch>
        </p:blipFill>
        <p:spPr>
          <a:xfrm>
            <a:off x="2357437" y="3191669"/>
            <a:ext cx="7477125" cy="161925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FE9CE59-5868-3AC6-E233-5BD071ABAD33}"/>
                  </a:ext>
                </a:extLst>
              </p14:cNvPr>
              <p14:cNvContentPartPr/>
              <p14:nvPr/>
            </p14:nvContentPartPr>
            <p14:xfrm>
              <a:off x="2634120" y="3000240"/>
              <a:ext cx="5608440" cy="3125880"/>
            </p14:xfrm>
          </p:contentPart>
        </mc:Choice>
        <mc:Fallback xmlns="">
          <p:pic>
            <p:nvPicPr>
              <p:cNvPr id="6" name="Ink 5">
                <a:extLst>
                  <a:ext uri="{FF2B5EF4-FFF2-40B4-BE49-F238E27FC236}">
                    <a16:creationId xmlns:a16="http://schemas.microsoft.com/office/drawing/2014/main" id="{9FE9CE59-5868-3AC6-E233-5BD071ABAD33}"/>
                  </a:ext>
                </a:extLst>
              </p:cNvPr>
              <p:cNvPicPr/>
              <p:nvPr/>
            </p:nvPicPr>
            <p:blipFill>
              <a:blip r:embed="rId4"/>
              <a:stretch>
                <a:fillRect/>
              </a:stretch>
            </p:blipFill>
            <p:spPr>
              <a:xfrm>
                <a:off x="2624760" y="2990880"/>
                <a:ext cx="5627160" cy="3144600"/>
              </a:xfrm>
              <a:prstGeom prst="rect">
                <a:avLst/>
              </a:prstGeom>
            </p:spPr>
          </p:pic>
        </mc:Fallback>
      </mc:AlternateContent>
    </p:spTree>
    <p:extLst>
      <p:ext uri="{BB962C8B-B14F-4D97-AF65-F5344CB8AC3E}">
        <p14:creationId xmlns:p14="http://schemas.microsoft.com/office/powerpoint/2010/main" val="1711054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4488-6D2E-F5ED-940C-1BA9C63702F4}"/>
              </a:ext>
            </a:extLst>
          </p:cNvPr>
          <p:cNvSpPr>
            <a:spLocks noGrp="1"/>
          </p:cNvSpPr>
          <p:nvPr>
            <p:ph type="title"/>
          </p:nvPr>
        </p:nvSpPr>
        <p:spPr/>
        <p:txBody>
          <a:bodyPr/>
          <a:lstStyle/>
          <a:p>
            <a:r>
              <a:rPr lang="en-US" dirty="0"/>
              <a:t>What is a table in </a:t>
            </a:r>
            <a:r>
              <a:rPr lang="en-US" dirty="0" err="1"/>
              <a:t>sql</a:t>
            </a:r>
            <a:r>
              <a:rPr lang="en-US" dirty="0"/>
              <a:t> and how to create table.</a:t>
            </a:r>
          </a:p>
        </p:txBody>
      </p:sp>
      <p:sp>
        <p:nvSpPr>
          <p:cNvPr id="3" name="Content Placeholder 2">
            <a:extLst>
              <a:ext uri="{FF2B5EF4-FFF2-40B4-BE49-F238E27FC236}">
                <a16:creationId xmlns:a16="http://schemas.microsoft.com/office/drawing/2014/main" id="{156C114C-8440-D951-BDE2-0C62A5125580}"/>
              </a:ext>
            </a:extLst>
          </p:cNvPr>
          <p:cNvSpPr>
            <a:spLocks noGrp="1"/>
          </p:cNvSpPr>
          <p:nvPr>
            <p:ph idx="1"/>
          </p:nvPr>
        </p:nvSpPr>
        <p:spPr/>
        <p:txBody>
          <a:bodyPr/>
          <a:lstStyle/>
          <a:p>
            <a:r>
              <a:rPr lang="en-US" dirty="0"/>
              <a:t>Table is a collection of data, organized in terms of rows and columns. In DBMS term, table is known as relation and row as tuple.</a:t>
            </a:r>
          </a:p>
          <a:p>
            <a:r>
              <a:rPr lang="en-US" dirty="0"/>
              <a:t>Note: A table has a specified number of columns, but can have any number of rows.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A5D7CEA-03C0-99AE-D360-8FF48793D6E8}"/>
                  </a:ext>
                </a:extLst>
              </p14:cNvPr>
              <p14:cNvContentPartPr/>
              <p14:nvPr/>
            </p14:nvContentPartPr>
            <p14:xfrm>
              <a:off x="750240" y="2348640"/>
              <a:ext cx="10840680" cy="4170240"/>
            </p14:xfrm>
          </p:contentPart>
        </mc:Choice>
        <mc:Fallback xmlns="">
          <p:pic>
            <p:nvPicPr>
              <p:cNvPr id="4" name="Ink 3">
                <a:extLst>
                  <a:ext uri="{FF2B5EF4-FFF2-40B4-BE49-F238E27FC236}">
                    <a16:creationId xmlns:a16="http://schemas.microsoft.com/office/drawing/2014/main" id="{5A5D7CEA-03C0-99AE-D360-8FF48793D6E8}"/>
                  </a:ext>
                </a:extLst>
              </p:cNvPr>
              <p:cNvPicPr/>
              <p:nvPr/>
            </p:nvPicPr>
            <p:blipFill>
              <a:blip r:embed="rId3"/>
              <a:stretch>
                <a:fillRect/>
              </a:stretch>
            </p:blipFill>
            <p:spPr>
              <a:xfrm>
                <a:off x="740880" y="2339280"/>
                <a:ext cx="10859400" cy="4188960"/>
              </a:xfrm>
              <a:prstGeom prst="rect">
                <a:avLst/>
              </a:prstGeom>
            </p:spPr>
          </p:pic>
        </mc:Fallback>
      </mc:AlternateContent>
    </p:spTree>
    <p:extLst>
      <p:ext uri="{BB962C8B-B14F-4D97-AF65-F5344CB8AC3E}">
        <p14:creationId xmlns:p14="http://schemas.microsoft.com/office/powerpoint/2010/main" val="1009425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11C0-171E-5453-CA7E-46CB2A365D69}"/>
              </a:ext>
            </a:extLst>
          </p:cNvPr>
          <p:cNvSpPr>
            <a:spLocks noGrp="1"/>
          </p:cNvSpPr>
          <p:nvPr>
            <p:ph type="title"/>
          </p:nvPr>
        </p:nvSpPr>
        <p:spPr/>
        <p:txBody>
          <a:bodyPr/>
          <a:lstStyle/>
          <a:p>
            <a:r>
              <a:rPr lang="en-US" dirty="0"/>
              <a:t>See the screen …</a:t>
            </a:r>
          </a:p>
        </p:txBody>
      </p:sp>
      <p:sp>
        <p:nvSpPr>
          <p:cNvPr id="3" name="Content Placeholder 2">
            <a:extLst>
              <a:ext uri="{FF2B5EF4-FFF2-40B4-BE49-F238E27FC236}">
                <a16:creationId xmlns:a16="http://schemas.microsoft.com/office/drawing/2014/main" id="{0C70726C-1CCC-8629-DF92-BCD31903B4F2}"/>
              </a:ext>
            </a:extLst>
          </p:cNvPr>
          <p:cNvSpPr>
            <a:spLocks noGrp="1"/>
          </p:cNvSpPr>
          <p:nvPr>
            <p:ph idx="1"/>
          </p:nvPr>
        </p:nvSpPr>
        <p:spPr/>
        <p:txBody>
          <a:bodyPr/>
          <a:lstStyle/>
          <a:p>
            <a:r>
              <a:rPr lang="en-US" dirty="0"/>
              <a:t>SQL CREATE TABLE</a:t>
            </a:r>
          </a:p>
          <a:p>
            <a:r>
              <a:rPr lang="en-US" dirty="0"/>
              <a:t>SQL DROP TABLE</a:t>
            </a:r>
          </a:p>
          <a:p>
            <a:r>
              <a:rPr lang="en-US" dirty="0"/>
              <a:t>SQL DELETE TABLE</a:t>
            </a:r>
          </a:p>
          <a:p>
            <a:r>
              <a:rPr lang="en-US" dirty="0"/>
              <a:t>SQL RENAME TABLE</a:t>
            </a:r>
          </a:p>
          <a:p>
            <a:r>
              <a:rPr lang="en-US" dirty="0"/>
              <a:t>SQL TRUNCATE TABLE</a:t>
            </a:r>
          </a:p>
          <a:p>
            <a:r>
              <a:rPr lang="en-US" dirty="0"/>
              <a:t>SQL COPY TABLE</a:t>
            </a:r>
          </a:p>
          <a:p>
            <a:r>
              <a:rPr lang="en-US" dirty="0"/>
              <a:t>SQL ALTER TABLE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BD014D9-DFD0-1E71-E607-9303964D4652}"/>
                  </a:ext>
                </a:extLst>
              </p14:cNvPr>
              <p14:cNvContentPartPr/>
              <p14:nvPr/>
            </p14:nvContentPartPr>
            <p14:xfrm>
              <a:off x="884160" y="1839600"/>
              <a:ext cx="8144280" cy="3465000"/>
            </p14:xfrm>
          </p:contentPart>
        </mc:Choice>
        <mc:Fallback xmlns="">
          <p:pic>
            <p:nvPicPr>
              <p:cNvPr id="4" name="Ink 3">
                <a:extLst>
                  <a:ext uri="{FF2B5EF4-FFF2-40B4-BE49-F238E27FC236}">
                    <a16:creationId xmlns:a16="http://schemas.microsoft.com/office/drawing/2014/main" id="{4BD014D9-DFD0-1E71-E607-9303964D4652}"/>
                  </a:ext>
                </a:extLst>
              </p:cNvPr>
              <p:cNvPicPr/>
              <p:nvPr/>
            </p:nvPicPr>
            <p:blipFill>
              <a:blip r:embed="rId3"/>
              <a:stretch>
                <a:fillRect/>
              </a:stretch>
            </p:blipFill>
            <p:spPr>
              <a:xfrm>
                <a:off x="874800" y="1830240"/>
                <a:ext cx="8163000" cy="3483720"/>
              </a:xfrm>
              <a:prstGeom prst="rect">
                <a:avLst/>
              </a:prstGeom>
            </p:spPr>
          </p:pic>
        </mc:Fallback>
      </mc:AlternateContent>
    </p:spTree>
    <p:extLst>
      <p:ext uri="{BB962C8B-B14F-4D97-AF65-F5344CB8AC3E}">
        <p14:creationId xmlns:p14="http://schemas.microsoft.com/office/powerpoint/2010/main" val="761645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5B95-2989-8D2A-692E-DB4C38B9B871}"/>
              </a:ext>
            </a:extLst>
          </p:cNvPr>
          <p:cNvSpPr>
            <a:spLocks noGrp="1"/>
          </p:cNvSpPr>
          <p:nvPr>
            <p:ph type="title"/>
          </p:nvPr>
        </p:nvSpPr>
        <p:spPr/>
        <p:txBody>
          <a:bodyPr/>
          <a:lstStyle/>
          <a:p>
            <a:r>
              <a:rPr lang="en-US" dirty="0"/>
              <a:t>What are SQL Constrains?</a:t>
            </a:r>
          </a:p>
        </p:txBody>
      </p:sp>
      <p:sp>
        <p:nvSpPr>
          <p:cNvPr id="3" name="Content Placeholder 2">
            <a:extLst>
              <a:ext uri="{FF2B5EF4-FFF2-40B4-BE49-F238E27FC236}">
                <a16:creationId xmlns:a16="http://schemas.microsoft.com/office/drawing/2014/main" id="{827EB2BD-E868-D2EB-F58B-78417EFA1407}"/>
              </a:ext>
            </a:extLst>
          </p:cNvPr>
          <p:cNvSpPr>
            <a:spLocks noGrp="1"/>
          </p:cNvSpPr>
          <p:nvPr>
            <p:ph idx="1"/>
          </p:nvPr>
        </p:nvSpPr>
        <p:spPr/>
        <p:txBody>
          <a:bodyPr/>
          <a:lstStyle/>
          <a:p>
            <a:r>
              <a:rPr lang="en-US" dirty="0"/>
              <a:t>Constraints are the rules defined on the data being inserted in the columns of a table in a database. They ensure accuracy, integrity and reliability of data in the table.</a:t>
            </a:r>
          </a:p>
          <a:p>
            <a:r>
              <a:rPr lang="en-US" dirty="0"/>
              <a:t> If the constraint rule defined is satisfied, data is inserted into the table. Otherwise, the insert operation is terminated if the constraint rule defined is not satisfied and the user needs to correct his data.</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5B7431E-19ED-1C3F-88C2-90ECCFDB0B36}"/>
                  </a:ext>
                </a:extLst>
              </p14:cNvPr>
              <p14:cNvContentPartPr/>
              <p14:nvPr/>
            </p14:nvContentPartPr>
            <p14:xfrm>
              <a:off x="7393680" y="750240"/>
              <a:ext cx="4090320" cy="5420520"/>
            </p14:xfrm>
          </p:contentPart>
        </mc:Choice>
        <mc:Fallback xmlns="">
          <p:pic>
            <p:nvPicPr>
              <p:cNvPr id="4" name="Ink 3">
                <a:extLst>
                  <a:ext uri="{FF2B5EF4-FFF2-40B4-BE49-F238E27FC236}">
                    <a16:creationId xmlns:a16="http://schemas.microsoft.com/office/drawing/2014/main" id="{25B7431E-19ED-1C3F-88C2-90ECCFDB0B36}"/>
                  </a:ext>
                </a:extLst>
              </p:cNvPr>
              <p:cNvPicPr/>
              <p:nvPr/>
            </p:nvPicPr>
            <p:blipFill>
              <a:blip r:embed="rId3"/>
              <a:stretch>
                <a:fillRect/>
              </a:stretch>
            </p:blipFill>
            <p:spPr>
              <a:xfrm>
                <a:off x="7384320" y="740880"/>
                <a:ext cx="4109040" cy="5439240"/>
              </a:xfrm>
              <a:prstGeom prst="rect">
                <a:avLst/>
              </a:prstGeom>
            </p:spPr>
          </p:pic>
        </mc:Fallback>
      </mc:AlternateContent>
    </p:spTree>
    <p:extLst>
      <p:ext uri="{BB962C8B-B14F-4D97-AF65-F5344CB8AC3E}">
        <p14:creationId xmlns:p14="http://schemas.microsoft.com/office/powerpoint/2010/main" val="54485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CB60F-BE3E-BC1D-6BFF-6ACAC0075597}"/>
              </a:ext>
            </a:extLst>
          </p:cNvPr>
          <p:cNvSpPr>
            <a:spLocks noGrp="1"/>
          </p:cNvSpPr>
          <p:nvPr>
            <p:ph type="title"/>
          </p:nvPr>
        </p:nvSpPr>
        <p:spPr/>
        <p:txBody>
          <a:bodyPr/>
          <a:lstStyle/>
          <a:p>
            <a:r>
              <a:rPr lang="en-US" dirty="0"/>
              <a:t>Types of MySQL Constraints</a:t>
            </a:r>
          </a:p>
        </p:txBody>
      </p:sp>
      <p:sp>
        <p:nvSpPr>
          <p:cNvPr id="3" name="Content Placeholder 2">
            <a:extLst>
              <a:ext uri="{FF2B5EF4-FFF2-40B4-BE49-F238E27FC236}">
                <a16:creationId xmlns:a16="http://schemas.microsoft.com/office/drawing/2014/main" id="{3EC48565-1C83-D81A-EA41-4AD22DFD46CA}"/>
              </a:ext>
            </a:extLst>
          </p:cNvPr>
          <p:cNvSpPr>
            <a:spLocks noGrp="1"/>
          </p:cNvSpPr>
          <p:nvPr>
            <p:ph idx="1"/>
          </p:nvPr>
        </p:nvSpPr>
        <p:spPr/>
        <p:txBody>
          <a:bodyPr/>
          <a:lstStyle/>
          <a:p>
            <a:pPr marL="0" indent="0">
              <a:buNone/>
            </a:pPr>
            <a:r>
              <a:rPr lang="en-US" dirty="0"/>
              <a:t>Constraints in MySQL is classified into two types:</a:t>
            </a:r>
          </a:p>
          <a:p>
            <a:endParaRPr lang="en-US" dirty="0"/>
          </a:p>
          <a:p>
            <a:r>
              <a:rPr lang="en-US" dirty="0"/>
              <a:t>Column Level Constraints: These constraints are applied only to the single column that limits the type of particular column data.</a:t>
            </a:r>
          </a:p>
          <a:p>
            <a:r>
              <a:rPr lang="en-US" dirty="0"/>
              <a:t>Table Level Constraints: These constraints are applied to the entire table that limits the type of data for the whole table.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892DC6F-26DA-3C73-334E-4D0865B16192}"/>
                  </a:ext>
                </a:extLst>
              </p14:cNvPr>
              <p14:cNvContentPartPr/>
              <p14:nvPr/>
            </p14:nvContentPartPr>
            <p14:xfrm>
              <a:off x="580320" y="2768040"/>
              <a:ext cx="581040" cy="1357920"/>
            </p14:xfrm>
          </p:contentPart>
        </mc:Choice>
        <mc:Fallback xmlns="">
          <p:pic>
            <p:nvPicPr>
              <p:cNvPr id="4" name="Ink 3">
                <a:extLst>
                  <a:ext uri="{FF2B5EF4-FFF2-40B4-BE49-F238E27FC236}">
                    <a16:creationId xmlns:a16="http://schemas.microsoft.com/office/drawing/2014/main" id="{5892DC6F-26DA-3C73-334E-4D0865B16192}"/>
                  </a:ext>
                </a:extLst>
              </p:cNvPr>
              <p:cNvPicPr/>
              <p:nvPr/>
            </p:nvPicPr>
            <p:blipFill>
              <a:blip r:embed="rId3"/>
              <a:stretch>
                <a:fillRect/>
              </a:stretch>
            </p:blipFill>
            <p:spPr>
              <a:xfrm>
                <a:off x="570960" y="2758680"/>
                <a:ext cx="599760" cy="1376640"/>
              </a:xfrm>
              <a:prstGeom prst="rect">
                <a:avLst/>
              </a:prstGeom>
            </p:spPr>
          </p:pic>
        </mc:Fallback>
      </mc:AlternateContent>
    </p:spTree>
    <p:extLst>
      <p:ext uri="{BB962C8B-B14F-4D97-AF65-F5344CB8AC3E}">
        <p14:creationId xmlns:p14="http://schemas.microsoft.com/office/powerpoint/2010/main" val="2328480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FBB12-FFD6-D5E1-D32A-0174950F11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D980B4-009A-A74E-D6C4-A3CE0AD22328}"/>
              </a:ext>
            </a:extLst>
          </p:cNvPr>
          <p:cNvSpPr>
            <a:spLocks noGrp="1"/>
          </p:cNvSpPr>
          <p:nvPr>
            <p:ph idx="1"/>
          </p:nvPr>
        </p:nvSpPr>
        <p:spPr/>
        <p:txBody>
          <a:bodyPr>
            <a:normAutofit fontScale="92500" lnSpcReduction="20000"/>
          </a:bodyPr>
          <a:lstStyle/>
          <a:p>
            <a:r>
              <a:rPr lang="en-US" dirty="0"/>
              <a:t>The following constraints are commonly used in SQL:</a:t>
            </a:r>
          </a:p>
          <a:p>
            <a:endParaRPr lang="en-US" dirty="0"/>
          </a:p>
          <a:p>
            <a:r>
              <a:rPr lang="en-US" dirty="0">
                <a:solidFill>
                  <a:srgbClr val="FF0000"/>
                </a:solidFill>
              </a:rPr>
              <a:t>NOT NULL </a:t>
            </a:r>
            <a:r>
              <a:rPr lang="en-US" dirty="0"/>
              <a:t>- Ensures that a column cannot have a NULL value</a:t>
            </a:r>
          </a:p>
          <a:p>
            <a:r>
              <a:rPr lang="en-US" dirty="0">
                <a:solidFill>
                  <a:srgbClr val="FF0000"/>
                </a:solidFill>
              </a:rPr>
              <a:t>UNIQUE</a:t>
            </a:r>
            <a:r>
              <a:rPr lang="en-US" dirty="0"/>
              <a:t> - Ensures that all values in a column are different</a:t>
            </a:r>
          </a:p>
          <a:p>
            <a:r>
              <a:rPr lang="en-US" dirty="0">
                <a:solidFill>
                  <a:srgbClr val="FF0000"/>
                </a:solidFill>
              </a:rPr>
              <a:t>PRIMARY KEY </a:t>
            </a:r>
            <a:r>
              <a:rPr lang="en-US" dirty="0"/>
              <a:t>- A combination of a NOT NULL and UNIQUE. Uniquely identifies each row in a table</a:t>
            </a:r>
          </a:p>
          <a:p>
            <a:r>
              <a:rPr lang="en-US" dirty="0">
                <a:solidFill>
                  <a:srgbClr val="FF0000"/>
                </a:solidFill>
              </a:rPr>
              <a:t>FOREIGN KEY </a:t>
            </a:r>
            <a:r>
              <a:rPr lang="en-US" dirty="0"/>
              <a:t>- Prevents actions that would destroy links between tables</a:t>
            </a:r>
          </a:p>
          <a:p>
            <a:r>
              <a:rPr lang="en-US" dirty="0">
                <a:solidFill>
                  <a:srgbClr val="FF0000"/>
                </a:solidFill>
              </a:rPr>
              <a:t>CHECK</a:t>
            </a:r>
            <a:r>
              <a:rPr lang="en-US" dirty="0"/>
              <a:t> - Ensures that the values in a column satisfies a specific condition</a:t>
            </a:r>
          </a:p>
          <a:p>
            <a:r>
              <a:rPr lang="en-US" dirty="0">
                <a:solidFill>
                  <a:srgbClr val="FF0000"/>
                </a:solidFill>
              </a:rPr>
              <a:t>DEFAULT</a:t>
            </a:r>
            <a:r>
              <a:rPr lang="en-US" dirty="0"/>
              <a:t> - Sets a default value for a column if no value is specified</a:t>
            </a:r>
          </a:p>
          <a:p>
            <a:r>
              <a:rPr lang="en-US" dirty="0">
                <a:solidFill>
                  <a:srgbClr val="FF0000"/>
                </a:solidFill>
              </a:rPr>
              <a:t>CREATE INDEX </a:t>
            </a:r>
            <a:r>
              <a:rPr lang="en-US" dirty="0"/>
              <a:t>- Used to create and retrieve data from the database very quickly</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048FECA-BBB3-545A-4AA0-597F0212B895}"/>
                  </a:ext>
                </a:extLst>
              </p14:cNvPr>
              <p14:cNvContentPartPr/>
              <p14:nvPr/>
            </p14:nvContentPartPr>
            <p14:xfrm>
              <a:off x="758880" y="732240"/>
              <a:ext cx="10680480" cy="2563200"/>
            </p14:xfrm>
          </p:contentPart>
        </mc:Choice>
        <mc:Fallback xmlns="">
          <p:pic>
            <p:nvPicPr>
              <p:cNvPr id="4" name="Ink 3">
                <a:extLst>
                  <a:ext uri="{FF2B5EF4-FFF2-40B4-BE49-F238E27FC236}">
                    <a16:creationId xmlns:a16="http://schemas.microsoft.com/office/drawing/2014/main" id="{1048FECA-BBB3-545A-4AA0-597F0212B895}"/>
                  </a:ext>
                </a:extLst>
              </p:cNvPr>
              <p:cNvPicPr/>
              <p:nvPr/>
            </p:nvPicPr>
            <p:blipFill>
              <a:blip r:embed="rId3"/>
              <a:stretch>
                <a:fillRect/>
              </a:stretch>
            </p:blipFill>
            <p:spPr>
              <a:xfrm>
                <a:off x="749520" y="722880"/>
                <a:ext cx="10699200" cy="2581920"/>
              </a:xfrm>
              <a:prstGeom prst="rect">
                <a:avLst/>
              </a:prstGeom>
            </p:spPr>
          </p:pic>
        </mc:Fallback>
      </mc:AlternateContent>
    </p:spTree>
    <p:extLst>
      <p:ext uri="{BB962C8B-B14F-4D97-AF65-F5344CB8AC3E}">
        <p14:creationId xmlns:p14="http://schemas.microsoft.com/office/powerpoint/2010/main" val="983998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D870-C4B5-3832-9B9D-0A0A7FDAF6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20AAE0-25F5-C38E-B529-EA18C8007995}"/>
              </a:ext>
            </a:extLst>
          </p:cNvPr>
          <p:cNvSpPr>
            <a:spLocks noGrp="1"/>
          </p:cNvSpPr>
          <p:nvPr>
            <p:ph idx="1"/>
          </p:nvPr>
        </p:nvSpPr>
        <p:spPr/>
        <p:txBody>
          <a:bodyPr>
            <a:normAutofit lnSpcReduction="10000"/>
          </a:bodyPr>
          <a:lstStyle/>
          <a:p>
            <a:r>
              <a:rPr lang="en-US" dirty="0"/>
              <a:t>USE </a:t>
            </a:r>
            <a:r>
              <a:rPr lang="en-US" dirty="0" err="1"/>
              <a:t>user;CREATE</a:t>
            </a:r>
            <a:r>
              <a:rPr lang="en-US" dirty="0"/>
              <a:t> TABLE students (Id int not null primary </a:t>
            </a:r>
            <a:r>
              <a:rPr lang="en-US" dirty="0" err="1"/>
              <a:t>key,Name</a:t>
            </a:r>
            <a:r>
              <a:rPr lang="en-US" dirty="0"/>
              <a:t> varchar(50),Age </a:t>
            </a:r>
            <a:r>
              <a:rPr lang="en-US" dirty="0" err="1"/>
              <a:t>int,Class</a:t>
            </a:r>
            <a:r>
              <a:rPr lang="en-US" dirty="0"/>
              <a:t> varchar(15),Address char(255));</a:t>
            </a:r>
          </a:p>
          <a:p>
            <a:endParaRPr lang="en-US" dirty="0"/>
          </a:p>
          <a:p>
            <a:r>
              <a:rPr lang="en-US" dirty="0"/>
              <a:t>USE </a:t>
            </a:r>
            <a:r>
              <a:rPr lang="en-US" dirty="0" err="1"/>
              <a:t>user;CREATE</a:t>
            </a:r>
            <a:r>
              <a:rPr lang="en-US" dirty="0"/>
              <a:t> TABLE Employees (</a:t>
            </a:r>
            <a:r>
              <a:rPr lang="en-US" dirty="0" err="1"/>
              <a:t>EmpId</a:t>
            </a:r>
            <a:r>
              <a:rPr lang="en-US" dirty="0"/>
              <a:t> int not null primary </a:t>
            </a:r>
            <a:r>
              <a:rPr lang="en-US" dirty="0" err="1"/>
              <a:t>key,FirstName</a:t>
            </a:r>
            <a:r>
              <a:rPr lang="en-US" dirty="0"/>
              <a:t> varchar(255),</a:t>
            </a:r>
            <a:r>
              <a:rPr lang="en-US" dirty="0" err="1"/>
              <a:t>LastName</a:t>
            </a:r>
            <a:r>
              <a:rPr lang="en-US" dirty="0"/>
              <a:t> varchar(255),Salary </a:t>
            </a:r>
            <a:r>
              <a:rPr lang="en-US" dirty="0" err="1"/>
              <a:t>int,Address</a:t>
            </a:r>
            <a:r>
              <a:rPr lang="en-US" dirty="0"/>
              <a:t> char(255));</a:t>
            </a:r>
          </a:p>
          <a:p>
            <a:r>
              <a:rPr lang="en-US" dirty="0"/>
              <a:t>USE </a:t>
            </a:r>
            <a:r>
              <a:rPr lang="en-US" dirty="0" err="1"/>
              <a:t>user;DROP</a:t>
            </a:r>
            <a:r>
              <a:rPr lang="en-US" dirty="0"/>
              <a:t> TABLE employees;</a:t>
            </a:r>
          </a:p>
          <a:p>
            <a:r>
              <a:rPr lang="en-US" dirty="0"/>
              <a:t>ALTER TABLE students RENAME TO students2022;</a:t>
            </a:r>
          </a:p>
          <a:p>
            <a:r>
              <a:rPr lang="en-US" dirty="0"/>
              <a:t>DELETE FROM students2022 WHERE Id = 1;</a:t>
            </a:r>
          </a:p>
          <a:p>
            <a:r>
              <a:rPr lang="en-US" dirty="0"/>
              <a:t>set </a:t>
            </a:r>
            <a:r>
              <a:rPr lang="en-US" dirty="0" err="1"/>
              <a:t>sql_safe_updates</a:t>
            </a:r>
            <a:r>
              <a:rPr lang="en-US" dirty="0"/>
              <a:t>=0;DELETE FROM students2022;</a:t>
            </a:r>
          </a:p>
          <a:p>
            <a:endParaRPr lang="en-US" dirty="0"/>
          </a:p>
        </p:txBody>
      </p:sp>
    </p:spTree>
    <p:extLst>
      <p:ext uri="{BB962C8B-B14F-4D97-AF65-F5344CB8AC3E}">
        <p14:creationId xmlns:p14="http://schemas.microsoft.com/office/powerpoint/2010/main" val="3980616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D95F-1CDE-601A-676B-FFFF4FB775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A1DE79-6DA6-255B-4EC3-04ABC59E667C}"/>
              </a:ext>
            </a:extLst>
          </p:cNvPr>
          <p:cNvSpPr>
            <a:spLocks noGrp="1"/>
          </p:cNvSpPr>
          <p:nvPr>
            <p:ph idx="1"/>
          </p:nvPr>
        </p:nvSpPr>
        <p:spPr/>
        <p:txBody>
          <a:bodyPr/>
          <a:lstStyle/>
          <a:p>
            <a:r>
              <a:rPr lang="en-US" dirty="0"/>
              <a:t>USE </a:t>
            </a:r>
            <a:r>
              <a:rPr lang="en-US" dirty="0" err="1"/>
              <a:t>user;CREATE</a:t>
            </a:r>
            <a:r>
              <a:rPr lang="en-US" dirty="0"/>
              <a:t> TABLE NewStudent2022 AS SELECT * FROM students2022;</a:t>
            </a:r>
          </a:p>
          <a:p>
            <a:r>
              <a:rPr lang="en-US" dirty="0"/>
              <a:t>USE </a:t>
            </a:r>
            <a:r>
              <a:rPr lang="en-US" dirty="0" err="1"/>
              <a:t>user;ALTER</a:t>
            </a:r>
            <a:r>
              <a:rPr lang="en-US" dirty="0"/>
              <a:t> TABLE newstudent2022 ADD </a:t>
            </a:r>
            <a:r>
              <a:rPr lang="en-US" dirty="0" err="1"/>
              <a:t>pincode</a:t>
            </a:r>
            <a:r>
              <a:rPr lang="en-US" dirty="0"/>
              <a:t> int;</a:t>
            </a:r>
          </a:p>
          <a:p>
            <a:r>
              <a:rPr lang="en-US" dirty="0"/>
              <a:t>USE </a:t>
            </a:r>
            <a:r>
              <a:rPr lang="en-US" dirty="0" err="1"/>
              <a:t>user;ALTER</a:t>
            </a:r>
            <a:r>
              <a:rPr lang="en-US" dirty="0"/>
              <a:t> TABLE newstudent2022 ADD (State varchar(50),Area varchar(10));</a:t>
            </a:r>
          </a:p>
          <a:p>
            <a:r>
              <a:rPr lang="en-US" dirty="0"/>
              <a:t>USE </a:t>
            </a:r>
            <a:r>
              <a:rPr lang="en-US" dirty="0" err="1"/>
              <a:t>user;ALTER</a:t>
            </a:r>
            <a:r>
              <a:rPr lang="en-US" dirty="0"/>
              <a:t> TABLE newstudent2022 DROP </a:t>
            </a:r>
            <a:r>
              <a:rPr lang="en-US" dirty="0" err="1"/>
              <a:t>pincode</a:t>
            </a:r>
            <a:r>
              <a:rPr lang="en-US" dirty="0"/>
              <a:t>;</a:t>
            </a:r>
          </a:p>
          <a:p>
            <a:r>
              <a:rPr lang="en-US" dirty="0"/>
              <a:t>USE </a:t>
            </a:r>
            <a:r>
              <a:rPr lang="en-US" dirty="0" err="1"/>
              <a:t>user;ALTER</a:t>
            </a:r>
            <a:r>
              <a:rPr lang="en-US" dirty="0"/>
              <a:t> TABLE newstudent2022 MODIFY State varchar(100);</a:t>
            </a:r>
          </a:p>
          <a:p>
            <a:r>
              <a:rPr lang="en-US" dirty="0"/>
              <a:t>USE </a:t>
            </a:r>
            <a:r>
              <a:rPr lang="en-US" dirty="0" err="1"/>
              <a:t>user;ALTER</a:t>
            </a:r>
            <a:r>
              <a:rPr lang="en-US" dirty="0"/>
              <a:t> TABLE newstudent2022 MODIFY State int;</a:t>
            </a:r>
          </a:p>
        </p:txBody>
      </p:sp>
    </p:spTree>
    <p:extLst>
      <p:ext uri="{BB962C8B-B14F-4D97-AF65-F5344CB8AC3E}">
        <p14:creationId xmlns:p14="http://schemas.microsoft.com/office/powerpoint/2010/main" val="146169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13054-A7CA-3E8C-C3FE-B5E32608BF06}"/>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6761341E-9A7C-89E3-8E0E-393CCA590128}"/>
              </a:ext>
            </a:extLst>
          </p:cNvPr>
          <p:cNvSpPr>
            <a:spLocks noGrp="1"/>
          </p:cNvSpPr>
          <p:nvPr>
            <p:ph idx="1"/>
          </p:nvPr>
        </p:nvSpPr>
        <p:spPr/>
        <p:txBody>
          <a:bodyPr>
            <a:normAutofit lnSpcReduction="10000"/>
          </a:bodyPr>
          <a:lstStyle/>
          <a:p>
            <a:r>
              <a:rPr lang="en-US" dirty="0"/>
              <a:t>A database is an application that stores the organized collection of records. </a:t>
            </a:r>
          </a:p>
          <a:p>
            <a:r>
              <a:rPr lang="en-US" dirty="0"/>
              <a:t>It can be accessed and manage by the user very easily. </a:t>
            </a:r>
          </a:p>
          <a:p>
            <a:r>
              <a:rPr lang="en-US" dirty="0"/>
              <a:t>It allows us to organize data into tables, rows, columns, and indexes to find the relevant information very quickly. </a:t>
            </a:r>
          </a:p>
          <a:p>
            <a:r>
              <a:rPr lang="en-US" dirty="0"/>
              <a:t>Each database contains distinct API for performing database operations such as creating, managing, accessing, and searching the data it stores.</a:t>
            </a:r>
          </a:p>
          <a:p>
            <a:r>
              <a:rPr lang="en-US" dirty="0"/>
              <a:t>There are many databases available like MySQL, Sybase, Oracle, MongoDB, PostgreSQL, etc.</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6A026C2-D504-6877-461B-971AA66F6195}"/>
                  </a:ext>
                </a:extLst>
              </p14:cNvPr>
              <p14:cNvContentPartPr/>
              <p14:nvPr/>
            </p14:nvContentPartPr>
            <p14:xfrm>
              <a:off x="1741320" y="62640"/>
              <a:ext cx="9733680" cy="6000840"/>
            </p14:xfrm>
          </p:contentPart>
        </mc:Choice>
        <mc:Fallback xmlns="">
          <p:pic>
            <p:nvPicPr>
              <p:cNvPr id="4" name="Ink 3">
                <a:extLst>
                  <a:ext uri="{FF2B5EF4-FFF2-40B4-BE49-F238E27FC236}">
                    <a16:creationId xmlns:a16="http://schemas.microsoft.com/office/drawing/2014/main" id="{96A026C2-D504-6877-461B-971AA66F6195}"/>
                  </a:ext>
                </a:extLst>
              </p:cNvPr>
              <p:cNvPicPr/>
              <p:nvPr/>
            </p:nvPicPr>
            <p:blipFill>
              <a:blip r:embed="rId3"/>
              <a:stretch>
                <a:fillRect/>
              </a:stretch>
            </p:blipFill>
            <p:spPr>
              <a:xfrm>
                <a:off x="1731960" y="53280"/>
                <a:ext cx="9752400" cy="6019560"/>
              </a:xfrm>
              <a:prstGeom prst="rect">
                <a:avLst/>
              </a:prstGeom>
            </p:spPr>
          </p:pic>
        </mc:Fallback>
      </mc:AlternateContent>
    </p:spTree>
    <p:extLst>
      <p:ext uri="{BB962C8B-B14F-4D97-AF65-F5344CB8AC3E}">
        <p14:creationId xmlns:p14="http://schemas.microsoft.com/office/powerpoint/2010/main" val="649897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98F4-8D47-0D30-E67D-8085558DCC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F4E5B7-CF2D-7D1A-E1A0-8B471CE47C68}"/>
              </a:ext>
            </a:extLst>
          </p:cNvPr>
          <p:cNvSpPr>
            <a:spLocks noGrp="1"/>
          </p:cNvSpPr>
          <p:nvPr>
            <p:ph idx="1"/>
          </p:nvPr>
        </p:nvSpPr>
        <p:spPr/>
        <p:txBody>
          <a:bodyPr/>
          <a:lstStyle/>
          <a:p>
            <a:r>
              <a:rPr lang="en-US" dirty="0"/>
              <a:t>USE </a:t>
            </a:r>
            <a:r>
              <a:rPr lang="en-US" dirty="0" err="1"/>
              <a:t>user;CREATE</a:t>
            </a:r>
            <a:r>
              <a:rPr lang="en-US" dirty="0"/>
              <a:t> TABLE </a:t>
            </a:r>
            <a:r>
              <a:rPr lang="en-US" dirty="0" err="1"/>
              <a:t>StudentRecords</a:t>
            </a:r>
            <a:r>
              <a:rPr lang="en-US" dirty="0"/>
              <a:t>(Id int not null primary </a:t>
            </a:r>
            <a:r>
              <a:rPr lang="en-US" dirty="0" err="1"/>
              <a:t>key,FirstName</a:t>
            </a:r>
            <a:r>
              <a:rPr lang="en-US" dirty="0"/>
              <a:t> varchar(255),</a:t>
            </a:r>
            <a:r>
              <a:rPr lang="en-US" dirty="0" err="1"/>
              <a:t>LastName</a:t>
            </a:r>
            <a:r>
              <a:rPr lang="en-US" dirty="0"/>
              <a:t> varchar(255),Age int  not </a:t>
            </a:r>
            <a:r>
              <a:rPr lang="en-US" dirty="0" err="1"/>
              <a:t>null,Percentage</a:t>
            </a:r>
            <a:r>
              <a:rPr lang="en-US" dirty="0"/>
              <a:t> int not </a:t>
            </a:r>
            <a:r>
              <a:rPr lang="en-US" dirty="0" err="1"/>
              <a:t>null,Grade</a:t>
            </a:r>
            <a:r>
              <a:rPr lang="en-US" dirty="0"/>
              <a:t> varchar(5),country varchar(255)</a:t>
            </a:r>
          </a:p>
          <a:p>
            <a:endParaRPr lang="en-US" dirty="0"/>
          </a:p>
          <a:p>
            <a:r>
              <a:rPr lang="en-US" dirty="0"/>
              <a:t>INSERT INTO </a:t>
            </a:r>
            <a:r>
              <a:rPr lang="en-US" dirty="0" err="1"/>
              <a:t>studentrecords</a:t>
            </a:r>
            <a:r>
              <a:rPr lang="en-US" dirty="0"/>
              <a:t> VALUES (201,'akash','patil',19,93,'A','india'),(202,'vishal','patil',20,97,'A','india'),(203,'Pooja','deshmukh',21,80,'B','india'),(204,'Narmada','dumal',22,75,'C','india'),(205,'Bhaskar','nandan',20,55,'D','india');</a:t>
            </a:r>
          </a:p>
        </p:txBody>
      </p:sp>
    </p:spTree>
    <p:extLst>
      <p:ext uri="{BB962C8B-B14F-4D97-AF65-F5344CB8AC3E}">
        <p14:creationId xmlns:p14="http://schemas.microsoft.com/office/powerpoint/2010/main" val="690764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0337-0AB9-52B6-310C-CED49F68DE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16DB84-0DA0-B9DC-4405-FC411C88F456}"/>
              </a:ext>
            </a:extLst>
          </p:cNvPr>
          <p:cNvSpPr>
            <a:spLocks noGrp="1"/>
          </p:cNvSpPr>
          <p:nvPr>
            <p:ph idx="1"/>
          </p:nvPr>
        </p:nvSpPr>
        <p:spPr/>
        <p:txBody>
          <a:bodyPr>
            <a:normAutofit fontScale="92500" lnSpcReduction="20000"/>
          </a:bodyPr>
          <a:lstStyle/>
          <a:p>
            <a:r>
              <a:rPr lang="en-US" dirty="0"/>
              <a:t>SELECT * FROM </a:t>
            </a:r>
            <a:r>
              <a:rPr lang="en-US" dirty="0" err="1"/>
              <a:t>studentrecords</a:t>
            </a:r>
            <a:r>
              <a:rPr lang="en-US" dirty="0"/>
              <a:t>;</a:t>
            </a:r>
          </a:p>
          <a:p>
            <a:r>
              <a:rPr lang="en-US" dirty="0"/>
              <a:t>Use </a:t>
            </a:r>
            <a:r>
              <a:rPr lang="en-US" dirty="0" err="1"/>
              <a:t>user;SELECT</a:t>
            </a:r>
            <a:r>
              <a:rPr lang="en-US" dirty="0"/>
              <a:t> * FROM </a:t>
            </a:r>
            <a:r>
              <a:rPr lang="en-US" dirty="0" err="1"/>
              <a:t>studentrecords</a:t>
            </a:r>
            <a:r>
              <a:rPr lang="en-US" dirty="0"/>
              <a:t> WHERE Percentage &gt;=75;</a:t>
            </a:r>
          </a:p>
          <a:p>
            <a:r>
              <a:rPr lang="en-US" dirty="0"/>
              <a:t>Use </a:t>
            </a:r>
            <a:r>
              <a:rPr lang="en-US" dirty="0" err="1"/>
              <a:t>user;SELECT</a:t>
            </a:r>
            <a:r>
              <a:rPr lang="en-US" dirty="0"/>
              <a:t> * FROM </a:t>
            </a:r>
            <a:r>
              <a:rPr lang="en-US" dirty="0" err="1"/>
              <a:t>studentrecords</a:t>
            </a:r>
            <a:r>
              <a:rPr lang="en-US" dirty="0"/>
              <a:t> WHERE Grade = 'A’;</a:t>
            </a:r>
          </a:p>
          <a:p>
            <a:r>
              <a:rPr lang="en-US" dirty="0"/>
              <a:t>Use </a:t>
            </a:r>
            <a:r>
              <a:rPr lang="en-US" dirty="0" err="1"/>
              <a:t>user;SELECT</a:t>
            </a:r>
            <a:r>
              <a:rPr lang="en-US" dirty="0"/>
              <a:t> </a:t>
            </a:r>
            <a:r>
              <a:rPr lang="en-US" dirty="0" err="1"/>
              <a:t>FirstName,Grade</a:t>
            </a:r>
            <a:r>
              <a:rPr lang="en-US" dirty="0"/>
              <a:t> FROM </a:t>
            </a:r>
            <a:r>
              <a:rPr lang="en-US" dirty="0" err="1"/>
              <a:t>studentrecords</a:t>
            </a:r>
            <a:r>
              <a:rPr lang="en-US" dirty="0"/>
              <a:t>;</a:t>
            </a:r>
          </a:p>
          <a:p>
            <a:r>
              <a:rPr lang="en-US" dirty="0"/>
              <a:t>Use </a:t>
            </a:r>
            <a:r>
              <a:rPr lang="en-US" dirty="0" err="1"/>
              <a:t>user;SELECT</a:t>
            </a:r>
            <a:r>
              <a:rPr lang="en-US" dirty="0"/>
              <a:t> FirstName FROM </a:t>
            </a:r>
            <a:r>
              <a:rPr lang="en-US" dirty="0" err="1"/>
              <a:t>studentrecords</a:t>
            </a:r>
            <a:r>
              <a:rPr lang="en-US" dirty="0"/>
              <a:t>;</a:t>
            </a:r>
          </a:p>
          <a:p>
            <a:r>
              <a:rPr lang="en-US" dirty="0"/>
              <a:t>SELECT distinct Grade FROM </a:t>
            </a:r>
            <a:r>
              <a:rPr lang="en-US" dirty="0" err="1"/>
              <a:t>user.studentrecords</a:t>
            </a:r>
            <a:r>
              <a:rPr lang="en-US" dirty="0"/>
              <a:t>;</a:t>
            </a:r>
          </a:p>
          <a:p>
            <a:r>
              <a:rPr lang="en-US" dirty="0"/>
              <a:t>SELECT * FROM </a:t>
            </a:r>
            <a:r>
              <a:rPr lang="en-US" dirty="0" err="1"/>
              <a:t>user.studentrecords</a:t>
            </a:r>
            <a:r>
              <a:rPr lang="en-US" dirty="0"/>
              <a:t> where Age&gt;19 AND Percentage &gt;=80;</a:t>
            </a:r>
          </a:p>
          <a:p>
            <a:r>
              <a:rPr lang="en-US" dirty="0"/>
              <a:t>UPDATE </a:t>
            </a:r>
            <a:r>
              <a:rPr lang="en-US" dirty="0" err="1"/>
              <a:t>user.studentrecordsSET</a:t>
            </a:r>
            <a:r>
              <a:rPr lang="en-US" dirty="0"/>
              <a:t> </a:t>
            </a:r>
            <a:r>
              <a:rPr lang="en-US" dirty="0" err="1"/>
              <a:t>LastName</a:t>
            </a:r>
            <a:r>
              <a:rPr lang="en-US" dirty="0"/>
              <a:t> = '</a:t>
            </a:r>
            <a:r>
              <a:rPr lang="en-US" dirty="0" err="1"/>
              <a:t>dhumal'where</a:t>
            </a:r>
            <a:r>
              <a:rPr lang="en-US" dirty="0"/>
              <a:t> Id = 204;</a:t>
            </a:r>
          </a:p>
          <a:p>
            <a:r>
              <a:rPr lang="en-US" dirty="0"/>
              <a:t>SELECT MAX(Percentage), FirstName AS </a:t>
            </a:r>
            <a:r>
              <a:rPr lang="en-US" dirty="0" err="1"/>
              <a:t>HighestMarkFROM</a:t>
            </a:r>
            <a:r>
              <a:rPr lang="en-US" dirty="0"/>
              <a:t> </a:t>
            </a:r>
            <a:r>
              <a:rPr lang="en-US" dirty="0" err="1"/>
              <a:t>user.studentrecords</a:t>
            </a:r>
            <a:r>
              <a:rPr lang="en-US" dirty="0"/>
              <a:t>;</a:t>
            </a:r>
          </a:p>
          <a:p>
            <a:r>
              <a:rPr lang="en-US" dirty="0"/>
              <a:t>SELECT min(Percentage) as </a:t>
            </a:r>
            <a:r>
              <a:rPr lang="en-US" dirty="0" err="1"/>
              <a:t>LowestMarksFROM</a:t>
            </a:r>
            <a:r>
              <a:rPr lang="en-US" dirty="0"/>
              <a:t> </a:t>
            </a:r>
            <a:r>
              <a:rPr lang="en-US" dirty="0" err="1"/>
              <a:t>user.studentrecords</a:t>
            </a:r>
            <a:r>
              <a:rPr lang="en-US" dirty="0"/>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E1B64CE-FD4D-0D7B-1FE6-31ECB9953000}"/>
                  </a:ext>
                </a:extLst>
              </p14:cNvPr>
              <p14:cNvContentPartPr/>
              <p14:nvPr/>
            </p14:nvContentPartPr>
            <p14:xfrm>
              <a:off x="7867080" y="196560"/>
              <a:ext cx="3804480" cy="1857600"/>
            </p14:xfrm>
          </p:contentPart>
        </mc:Choice>
        <mc:Fallback xmlns="">
          <p:pic>
            <p:nvPicPr>
              <p:cNvPr id="4" name="Ink 3">
                <a:extLst>
                  <a:ext uri="{FF2B5EF4-FFF2-40B4-BE49-F238E27FC236}">
                    <a16:creationId xmlns:a16="http://schemas.microsoft.com/office/drawing/2014/main" id="{8E1B64CE-FD4D-0D7B-1FE6-31ECB9953000}"/>
                  </a:ext>
                </a:extLst>
              </p:cNvPr>
              <p:cNvPicPr/>
              <p:nvPr/>
            </p:nvPicPr>
            <p:blipFill>
              <a:blip r:embed="rId3"/>
              <a:stretch>
                <a:fillRect/>
              </a:stretch>
            </p:blipFill>
            <p:spPr>
              <a:xfrm>
                <a:off x="7857720" y="187200"/>
                <a:ext cx="3823200" cy="1876320"/>
              </a:xfrm>
              <a:prstGeom prst="rect">
                <a:avLst/>
              </a:prstGeom>
            </p:spPr>
          </p:pic>
        </mc:Fallback>
      </mc:AlternateContent>
    </p:spTree>
    <p:extLst>
      <p:ext uri="{BB962C8B-B14F-4D97-AF65-F5344CB8AC3E}">
        <p14:creationId xmlns:p14="http://schemas.microsoft.com/office/powerpoint/2010/main" val="2576242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4B1D-1A95-277A-C673-67D22DCACA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37652E-EFEE-538A-6520-9AB1F2531995}"/>
              </a:ext>
            </a:extLst>
          </p:cNvPr>
          <p:cNvSpPr>
            <a:spLocks noGrp="1"/>
          </p:cNvSpPr>
          <p:nvPr>
            <p:ph idx="1"/>
          </p:nvPr>
        </p:nvSpPr>
        <p:spPr/>
        <p:txBody>
          <a:bodyPr/>
          <a:lstStyle/>
          <a:p>
            <a:r>
              <a:rPr lang="en-US" dirty="0"/>
              <a:t>SELECT AVG(Percentage) as </a:t>
            </a:r>
            <a:r>
              <a:rPr lang="en-US" dirty="0" err="1"/>
              <a:t>AverageFROM</a:t>
            </a:r>
            <a:r>
              <a:rPr lang="en-US" dirty="0"/>
              <a:t> </a:t>
            </a:r>
            <a:r>
              <a:rPr lang="en-US" dirty="0" err="1"/>
              <a:t>user.studentrecords</a:t>
            </a:r>
            <a:r>
              <a:rPr lang="en-US" dirty="0"/>
              <a:t>;</a:t>
            </a:r>
          </a:p>
          <a:p>
            <a:r>
              <a:rPr lang="en-US" dirty="0"/>
              <a:t>SELECT sum(Age) as </a:t>
            </a:r>
            <a:r>
              <a:rPr lang="en-US" dirty="0" err="1"/>
              <a:t>sumFROM</a:t>
            </a:r>
            <a:r>
              <a:rPr lang="en-US" dirty="0"/>
              <a:t> </a:t>
            </a:r>
            <a:r>
              <a:rPr lang="en-US" dirty="0" err="1"/>
              <a:t>user.studentrecords</a:t>
            </a:r>
            <a:r>
              <a:rPr lang="en-US" dirty="0"/>
              <a:t>;</a:t>
            </a:r>
          </a:p>
          <a:p>
            <a:r>
              <a:rPr lang="en-US" dirty="0"/>
              <a:t>SELECT COUNT(Id),</a:t>
            </a:r>
            <a:r>
              <a:rPr lang="en-US" dirty="0" err="1"/>
              <a:t>GradeFROM</a:t>
            </a:r>
            <a:r>
              <a:rPr lang="en-US" dirty="0"/>
              <a:t> </a:t>
            </a:r>
            <a:r>
              <a:rPr lang="en-US" dirty="0" err="1"/>
              <a:t>user.studentrecordsGROUP</a:t>
            </a:r>
            <a:r>
              <a:rPr lang="en-US" dirty="0"/>
              <a:t> BY </a:t>
            </a:r>
            <a:r>
              <a:rPr lang="en-US" dirty="0" err="1"/>
              <a:t>GradeORDER</a:t>
            </a:r>
            <a:r>
              <a:rPr lang="en-US" dirty="0"/>
              <a:t> BY COUNT(Id) ASC;</a:t>
            </a:r>
          </a:p>
          <a:p>
            <a:r>
              <a:rPr lang="en-US" dirty="0"/>
              <a:t>SELECT COUNT(Id),</a:t>
            </a:r>
            <a:r>
              <a:rPr lang="en-US" dirty="0" err="1"/>
              <a:t>GradeFROM</a:t>
            </a:r>
            <a:r>
              <a:rPr lang="en-US" dirty="0"/>
              <a:t> </a:t>
            </a:r>
            <a:r>
              <a:rPr lang="en-US" dirty="0" err="1"/>
              <a:t>user.studentrecordsGROUP</a:t>
            </a:r>
            <a:r>
              <a:rPr lang="en-US" dirty="0"/>
              <a:t> BY </a:t>
            </a:r>
            <a:r>
              <a:rPr lang="en-US" dirty="0" err="1"/>
              <a:t>GradeHAVING</a:t>
            </a:r>
            <a:r>
              <a:rPr lang="en-US" dirty="0"/>
              <a:t> COUNT(Id)&gt;=2ORDER BY COUNT(Id) ASC;</a:t>
            </a:r>
          </a:p>
        </p:txBody>
      </p:sp>
    </p:spTree>
    <p:extLst>
      <p:ext uri="{BB962C8B-B14F-4D97-AF65-F5344CB8AC3E}">
        <p14:creationId xmlns:p14="http://schemas.microsoft.com/office/powerpoint/2010/main" val="1453319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63F2EAAD-DD00-CBD2-9F04-669CC9DCD31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200" t="694" r="3173" b="4146"/>
          <a:stretch/>
        </p:blipFill>
        <p:spPr bwMode="auto">
          <a:xfrm>
            <a:off x="1392702" y="211014"/>
            <a:ext cx="8201464" cy="64313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3D4616C-C1BC-E10D-E863-7A1689CDB38E}"/>
                  </a:ext>
                </a:extLst>
              </p14:cNvPr>
              <p14:cNvContentPartPr/>
              <p14:nvPr/>
            </p14:nvContentPartPr>
            <p14:xfrm>
              <a:off x="1214280" y="214200"/>
              <a:ext cx="10492920" cy="5367240"/>
            </p14:xfrm>
          </p:contentPart>
        </mc:Choice>
        <mc:Fallback>
          <p:pic>
            <p:nvPicPr>
              <p:cNvPr id="2" name="Ink 1">
                <a:extLst>
                  <a:ext uri="{FF2B5EF4-FFF2-40B4-BE49-F238E27FC236}">
                    <a16:creationId xmlns:a16="http://schemas.microsoft.com/office/drawing/2014/main" id="{23D4616C-C1BC-E10D-E863-7A1689CDB38E}"/>
                  </a:ext>
                </a:extLst>
              </p:cNvPr>
              <p:cNvPicPr/>
              <p:nvPr/>
            </p:nvPicPr>
            <p:blipFill>
              <a:blip r:embed="rId4"/>
              <a:stretch>
                <a:fillRect/>
              </a:stretch>
            </p:blipFill>
            <p:spPr>
              <a:xfrm>
                <a:off x="1204920" y="204840"/>
                <a:ext cx="10511640" cy="5385960"/>
              </a:xfrm>
              <a:prstGeom prst="rect">
                <a:avLst/>
              </a:prstGeom>
            </p:spPr>
          </p:pic>
        </mc:Fallback>
      </mc:AlternateContent>
    </p:spTree>
    <p:extLst>
      <p:ext uri="{BB962C8B-B14F-4D97-AF65-F5344CB8AC3E}">
        <p14:creationId xmlns:p14="http://schemas.microsoft.com/office/powerpoint/2010/main" val="3810125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0511-BB6B-C5DA-9583-CFDCC85263CA}"/>
              </a:ext>
            </a:extLst>
          </p:cNvPr>
          <p:cNvSpPr>
            <a:spLocks noGrp="1"/>
          </p:cNvSpPr>
          <p:nvPr>
            <p:ph type="title"/>
          </p:nvPr>
        </p:nvSpPr>
        <p:spPr/>
        <p:txBody>
          <a:bodyPr/>
          <a:lstStyle/>
          <a:p>
            <a:r>
              <a:rPr lang="fr-FR" dirty="0"/>
              <a:t>MySQL </a:t>
            </a:r>
            <a:r>
              <a:rPr lang="fr-FR" dirty="0" err="1"/>
              <a:t>Inner</a:t>
            </a:r>
            <a:r>
              <a:rPr lang="fr-FR" dirty="0"/>
              <a:t> JOIN (Simple </a:t>
            </a:r>
            <a:r>
              <a:rPr lang="fr-FR" dirty="0" err="1"/>
              <a:t>Join</a:t>
            </a:r>
            <a:r>
              <a:rPr lang="fr-FR" dirty="0"/>
              <a:t>)</a:t>
            </a:r>
            <a:endParaRPr lang="en-US" dirty="0"/>
          </a:p>
        </p:txBody>
      </p:sp>
      <p:sp>
        <p:nvSpPr>
          <p:cNvPr id="3" name="Content Placeholder 2">
            <a:extLst>
              <a:ext uri="{FF2B5EF4-FFF2-40B4-BE49-F238E27FC236}">
                <a16:creationId xmlns:a16="http://schemas.microsoft.com/office/drawing/2014/main" id="{045133EF-C71D-23F9-7195-555606F18E8E}"/>
              </a:ext>
            </a:extLst>
          </p:cNvPr>
          <p:cNvSpPr>
            <a:spLocks noGrp="1"/>
          </p:cNvSpPr>
          <p:nvPr>
            <p:ph idx="1"/>
          </p:nvPr>
        </p:nvSpPr>
        <p:spPr>
          <a:xfrm>
            <a:off x="641252" y="1825624"/>
            <a:ext cx="10515600" cy="4351338"/>
          </a:xfrm>
        </p:spPr>
        <p:txBody>
          <a:bodyPr/>
          <a:lstStyle/>
          <a:p>
            <a:r>
              <a:rPr lang="en-US" dirty="0"/>
              <a:t>The MySQL INNER JOIN is used to return all rows from multiple tables where the join condition is satisfied. It is the most common type of join.</a:t>
            </a:r>
          </a:p>
          <a:p>
            <a:r>
              <a:rPr lang="en-US" dirty="0"/>
              <a:t>SELECT columns  </a:t>
            </a:r>
          </a:p>
          <a:p>
            <a:r>
              <a:rPr lang="en-US" dirty="0"/>
              <a:t>FROM table1   </a:t>
            </a:r>
          </a:p>
          <a:p>
            <a:r>
              <a:rPr lang="en-US" dirty="0"/>
              <a:t>INNER JOIN table2  </a:t>
            </a:r>
          </a:p>
          <a:p>
            <a:r>
              <a:rPr lang="en-US" dirty="0"/>
              <a:t>ON table1.column = table2.column; </a:t>
            </a:r>
          </a:p>
        </p:txBody>
      </p:sp>
      <p:pic>
        <p:nvPicPr>
          <p:cNvPr id="2050" name="Picture 2" descr="mysql join 1">
            <a:extLst>
              <a:ext uri="{FF2B5EF4-FFF2-40B4-BE49-F238E27FC236}">
                <a16:creationId xmlns:a16="http://schemas.microsoft.com/office/drawing/2014/main" id="{A4039297-B6C8-64A2-8437-CA1FB8355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9316" y="3169114"/>
            <a:ext cx="2438400" cy="14763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9668F7F-86DE-52C6-55DF-ECE56B090C3B}"/>
                  </a:ext>
                </a:extLst>
              </p14:cNvPr>
              <p14:cNvContentPartPr/>
              <p14:nvPr/>
            </p14:nvContentPartPr>
            <p14:xfrm>
              <a:off x="214200" y="1250280"/>
              <a:ext cx="9787320" cy="4143600"/>
            </p14:xfrm>
          </p:contentPart>
        </mc:Choice>
        <mc:Fallback>
          <p:pic>
            <p:nvPicPr>
              <p:cNvPr id="4" name="Ink 3">
                <a:extLst>
                  <a:ext uri="{FF2B5EF4-FFF2-40B4-BE49-F238E27FC236}">
                    <a16:creationId xmlns:a16="http://schemas.microsoft.com/office/drawing/2014/main" id="{B9668F7F-86DE-52C6-55DF-ECE56B090C3B}"/>
                  </a:ext>
                </a:extLst>
              </p:cNvPr>
              <p:cNvPicPr/>
              <p:nvPr/>
            </p:nvPicPr>
            <p:blipFill>
              <a:blip r:embed="rId4"/>
              <a:stretch>
                <a:fillRect/>
              </a:stretch>
            </p:blipFill>
            <p:spPr>
              <a:xfrm>
                <a:off x="204840" y="1240920"/>
                <a:ext cx="9806040" cy="4162320"/>
              </a:xfrm>
              <a:prstGeom prst="rect">
                <a:avLst/>
              </a:prstGeom>
            </p:spPr>
          </p:pic>
        </mc:Fallback>
      </mc:AlternateContent>
    </p:spTree>
    <p:extLst>
      <p:ext uri="{BB962C8B-B14F-4D97-AF65-F5344CB8AC3E}">
        <p14:creationId xmlns:p14="http://schemas.microsoft.com/office/powerpoint/2010/main" val="783105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CF4A3-8A3E-A672-C445-58480A8856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CED908-919E-B684-72F3-BEA62E79B8BE}"/>
              </a:ext>
            </a:extLst>
          </p:cNvPr>
          <p:cNvSpPr>
            <a:spLocks noGrp="1"/>
          </p:cNvSpPr>
          <p:nvPr>
            <p:ph idx="1"/>
          </p:nvPr>
        </p:nvSpPr>
        <p:spPr/>
        <p:txBody>
          <a:bodyPr>
            <a:normAutofit fontScale="77500" lnSpcReduction="20000"/>
          </a:bodyPr>
          <a:lstStyle/>
          <a:p>
            <a:r>
              <a:rPr lang="en-US" dirty="0"/>
              <a:t>CREATE TABLE </a:t>
            </a:r>
            <a:r>
              <a:rPr lang="en-US" dirty="0" err="1"/>
              <a:t>user.accounts</a:t>
            </a:r>
            <a:r>
              <a:rPr lang="en-US" dirty="0"/>
              <a:t>(</a:t>
            </a:r>
            <a:r>
              <a:rPr lang="en-US" dirty="0" err="1"/>
              <a:t>customer_id</a:t>
            </a:r>
            <a:r>
              <a:rPr lang="en-US" dirty="0"/>
              <a:t> </a:t>
            </a:r>
            <a:r>
              <a:rPr lang="en-US" dirty="0" err="1"/>
              <a:t>int,accountid</a:t>
            </a:r>
            <a:r>
              <a:rPr lang="en-US" dirty="0"/>
              <a:t> int not null primary </a:t>
            </a:r>
            <a:r>
              <a:rPr lang="en-US" dirty="0" err="1"/>
              <a:t>key,accounttype</a:t>
            </a:r>
            <a:r>
              <a:rPr lang="en-US" dirty="0"/>
              <a:t> varchar(15),balance int(50),foreign key (</a:t>
            </a:r>
            <a:r>
              <a:rPr lang="en-US" dirty="0" err="1"/>
              <a:t>customer_id</a:t>
            </a:r>
            <a:r>
              <a:rPr lang="en-US" dirty="0"/>
              <a:t>) references customers(</a:t>
            </a:r>
            <a:r>
              <a:rPr lang="en-US" dirty="0" err="1"/>
              <a:t>customerid</a:t>
            </a:r>
            <a:r>
              <a:rPr lang="en-US" dirty="0"/>
              <a:t>));</a:t>
            </a:r>
          </a:p>
          <a:p>
            <a:r>
              <a:rPr lang="en-US" dirty="0"/>
              <a:t>use </a:t>
            </a:r>
            <a:r>
              <a:rPr lang="en-US" dirty="0" err="1"/>
              <a:t>user;SELECT</a:t>
            </a:r>
            <a:r>
              <a:rPr lang="en-US" dirty="0"/>
              <a:t> customers.customerid,customers.customername,accounts.accountid,accounts.balanceFROM </a:t>
            </a:r>
            <a:r>
              <a:rPr lang="en-US" dirty="0" err="1"/>
              <a:t>customersINNER</a:t>
            </a:r>
            <a:r>
              <a:rPr lang="en-US" dirty="0"/>
              <a:t> JOIN </a:t>
            </a:r>
            <a:r>
              <a:rPr lang="en-US" dirty="0" err="1"/>
              <a:t>accountsON</a:t>
            </a:r>
            <a:r>
              <a:rPr lang="en-US" dirty="0"/>
              <a:t> </a:t>
            </a:r>
            <a:r>
              <a:rPr lang="en-US" dirty="0" err="1"/>
              <a:t>customers.customerid</a:t>
            </a:r>
            <a:r>
              <a:rPr lang="en-US" dirty="0"/>
              <a:t> = </a:t>
            </a:r>
            <a:r>
              <a:rPr lang="en-US" dirty="0" err="1"/>
              <a:t>accounts.customer_id</a:t>
            </a:r>
            <a:r>
              <a:rPr lang="en-US" dirty="0"/>
              <a:t>;</a:t>
            </a:r>
          </a:p>
          <a:p>
            <a:r>
              <a:rPr lang="en-US" dirty="0"/>
              <a:t>use </a:t>
            </a:r>
            <a:r>
              <a:rPr lang="en-US" dirty="0" err="1"/>
              <a:t>user;SELECT</a:t>
            </a:r>
            <a:r>
              <a:rPr lang="en-US" dirty="0"/>
              <a:t> customers.customerid,customers.customername,accounts.accountid,accounts.balanceFROM </a:t>
            </a:r>
            <a:r>
              <a:rPr lang="en-US" dirty="0" err="1"/>
              <a:t>customersLEFT</a:t>
            </a:r>
            <a:r>
              <a:rPr lang="en-US" dirty="0"/>
              <a:t> JOIN </a:t>
            </a:r>
            <a:r>
              <a:rPr lang="en-US" dirty="0" err="1"/>
              <a:t>accountsON</a:t>
            </a:r>
            <a:r>
              <a:rPr lang="en-US" dirty="0"/>
              <a:t> </a:t>
            </a:r>
            <a:r>
              <a:rPr lang="en-US" dirty="0" err="1"/>
              <a:t>customers.customerid</a:t>
            </a:r>
            <a:r>
              <a:rPr lang="en-US" dirty="0"/>
              <a:t> = </a:t>
            </a:r>
            <a:r>
              <a:rPr lang="en-US" dirty="0" err="1"/>
              <a:t>accounts.customer_id</a:t>
            </a:r>
            <a:r>
              <a:rPr lang="en-US" dirty="0"/>
              <a:t>;</a:t>
            </a:r>
          </a:p>
          <a:p>
            <a:r>
              <a:rPr lang="en-US" dirty="0"/>
              <a:t>use </a:t>
            </a:r>
            <a:r>
              <a:rPr lang="en-US" dirty="0" err="1"/>
              <a:t>user;SELECT</a:t>
            </a:r>
            <a:r>
              <a:rPr lang="en-US" dirty="0"/>
              <a:t> customers.customerid,customers.customername,accounts.accountid,accounts.balanceFROM </a:t>
            </a:r>
            <a:r>
              <a:rPr lang="en-US" dirty="0" err="1"/>
              <a:t>customersRIGHT</a:t>
            </a:r>
            <a:r>
              <a:rPr lang="en-US" dirty="0"/>
              <a:t> JOIN </a:t>
            </a:r>
            <a:r>
              <a:rPr lang="en-US" dirty="0" err="1"/>
              <a:t>accountsON</a:t>
            </a:r>
            <a:r>
              <a:rPr lang="en-US" dirty="0"/>
              <a:t> </a:t>
            </a:r>
            <a:r>
              <a:rPr lang="en-US" dirty="0" err="1"/>
              <a:t>customers.customerid</a:t>
            </a:r>
            <a:r>
              <a:rPr lang="en-US" dirty="0"/>
              <a:t> = </a:t>
            </a:r>
            <a:r>
              <a:rPr lang="en-US" dirty="0" err="1"/>
              <a:t>accounts.customer_id</a:t>
            </a:r>
            <a:r>
              <a:rPr lang="en-US" dirty="0"/>
              <a:t>;</a:t>
            </a:r>
          </a:p>
          <a:p>
            <a:r>
              <a:rPr lang="en-US" dirty="0"/>
              <a:t>use </a:t>
            </a:r>
            <a:r>
              <a:rPr lang="en-US" dirty="0" err="1"/>
              <a:t>user;SELECT</a:t>
            </a:r>
            <a:r>
              <a:rPr lang="en-US" dirty="0"/>
              <a:t> * FROM customers LEFT JOIN </a:t>
            </a:r>
            <a:r>
              <a:rPr lang="en-US" dirty="0" err="1"/>
              <a:t>accountsON</a:t>
            </a:r>
            <a:r>
              <a:rPr lang="en-US" dirty="0"/>
              <a:t> </a:t>
            </a:r>
            <a:r>
              <a:rPr lang="en-US" dirty="0" err="1"/>
              <a:t>customers.customerid</a:t>
            </a:r>
            <a:r>
              <a:rPr lang="en-US" dirty="0"/>
              <a:t> = </a:t>
            </a:r>
            <a:r>
              <a:rPr lang="en-US" dirty="0" err="1"/>
              <a:t>accounts.customer_id;SELECT</a:t>
            </a:r>
            <a:r>
              <a:rPr lang="en-US" dirty="0"/>
              <a:t> * FROM customers RIGHT JOIN </a:t>
            </a:r>
            <a:r>
              <a:rPr lang="en-US" dirty="0" err="1"/>
              <a:t>accountsON</a:t>
            </a:r>
            <a:r>
              <a:rPr lang="en-US" dirty="0"/>
              <a:t> </a:t>
            </a:r>
            <a:r>
              <a:rPr lang="en-US" dirty="0" err="1"/>
              <a:t>customers.customerid</a:t>
            </a:r>
            <a:r>
              <a:rPr lang="en-US" dirty="0"/>
              <a:t> = </a:t>
            </a:r>
            <a:r>
              <a:rPr lang="en-US" dirty="0" err="1"/>
              <a:t>accounts.customer_id</a:t>
            </a:r>
            <a:r>
              <a:rPr lang="en-US" dirty="0"/>
              <a:t>;</a:t>
            </a:r>
          </a:p>
        </p:txBody>
      </p:sp>
    </p:spTree>
    <p:extLst>
      <p:ext uri="{BB962C8B-B14F-4D97-AF65-F5344CB8AC3E}">
        <p14:creationId xmlns:p14="http://schemas.microsoft.com/office/powerpoint/2010/main" val="3726514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5B4F-6F08-4E8F-344B-927E31D4A74B}"/>
              </a:ext>
            </a:extLst>
          </p:cNvPr>
          <p:cNvSpPr>
            <a:spLocks noGrp="1"/>
          </p:cNvSpPr>
          <p:nvPr>
            <p:ph type="title"/>
          </p:nvPr>
        </p:nvSpPr>
        <p:spPr/>
        <p:txBody>
          <a:bodyPr/>
          <a:lstStyle/>
          <a:p>
            <a:r>
              <a:rPr lang="en-US" dirty="0"/>
              <a:t>MySQL Left Outer Join</a:t>
            </a:r>
          </a:p>
        </p:txBody>
      </p:sp>
      <p:sp>
        <p:nvSpPr>
          <p:cNvPr id="3" name="Content Placeholder 2">
            <a:extLst>
              <a:ext uri="{FF2B5EF4-FFF2-40B4-BE49-F238E27FC236}">
                <a16:creationId xmlns:a16="http://schemas.microsoft.com/office/drawing/2014/main" id="{C209221B-B433-B5DE-35CB-FB96DE4EA958}"/>
              </a:ext>
            </a:extLst>
          </p:cNvPr>
          <p:cNvSpPr>
            <a:spLocks noGrp="1"/>
          </p:cNvSpPr>
          <p:nvPr>
            <p:ph idx="1"/>
          </p:nvPr>
        </p:nvSpPr>
        <p:spPr/>
        <p:txBody>
          <a:bodyPr/>
          <a:lstStyle/>
          <a:p>
            <a:r>
              <a:rPr lang="en-US" dirty="0"/>
              <a:t>The LEFT OUTER JOIN returns all rows from the left hand table specified in the ON condition and only those rows from the other table where the join condition is fulfilled.</a:t>
            </a:r>
          </a:p>
          <a:p>
            <a:r>
              <a:rPr lang="en-US" dirty="0"/>
              <a:t>SELECT columns  </a:t>
            </a:r>
          </a:p>
          <a:p>
            <a:r>
              <a:rPr lang="en-US" dirty="0"/>
              <a:t>FROM table1  </a:t>
            </a:r>
          </a:p>
          <a:p>
            <a:r>
              <a:rPr lang="en-US" dirty="0"/>
              <a:t>LEFT [OUTER] JOIN table2  </a:t>
            </a:r>
          </a:p>
          <a:p>
            <a:r>
              <a:rPr lang="en-US" dirty="0"/>
              <a:t>ON table1.column = table2.column; </a:t>
            </a:r>
          </a:p>
        </p:txBody>
      </p:sp>
      <p:pic>
        <p:nvPicPr>
          <p:cNvPr id="3074" name="Picture 2" descr="mysql join 4">
            <a:extLst>
              <a:ext uri="{FF2B5EF4-FFF2-40B4-BE49-F238E27FC236}">
                <a16:creationId xmlns:a16="http://schemas.microsoft.com/office/drawing/2014/main" id="{804B0705-A252-FEFD-FD71-DD5FC0B1A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1182" y="3263106"/>
            <a:ext cx="2438400" cy="14763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3D3122C1-C30A-D930-B0FE-FEE18D23F04A}"/>
                  </a:ext>
                </a:extLst>
              </p14:cNvPr>
              <p14:cNvContentPartPr/>
              <p14:nvPr/>
            </p14:nvContentPartPr>
            <p14:xfrm>
              <a:off x="1178640" y="3473640"/>
              <a:ext cx="3688560" cy="1777320"/>
            </p14:xfrm>
          </p:contentPart>
        </mc:Choice>
        <mc:Fallback>
          <p:pic>
            <p:nvPicPr>
              <p:cNvPr id="4" name="Ink 3">
                <a:extLst>
                  <a:ext uri="{FF2B5EF4-FFF2-40B4-BE49-F238E27FC236}">
                    <a16:creationId xmlns:a16="http://schemas.microsoft.com/office/drawing/2014/main" id="{3D3122C1-C30A-D930-B0FE-FEE18D23F04A}"/>
                  </a:ext>
                </a:extLst>
              </p:cNvPr>
              <p:cNvPicPr/>
              <p:nvPr/>
            </p:nvPicPr>
            <p:blipFill>
              <a:blip r:embed="rId4"/>
              <a:stretch>
                <a:fillRect/>
              </a:stretch>
            </p:blipFill>
            <p:spPr>
              <a:xfrm>
                <a:off x="1169280" y="3464280"/>
                <a:ext cx="3707280" cy="1796040"/>
              </a:xfrm>
              <a:prstGeom prst="rect">
                <a:avLst/>
              </a:prstGeom>
            </p:spPr>
          </p:pic>
        </mc:Fallback>
      </mc:AlternateContent>
    </p:spTree>
    <p:extLst>
      <p:ext uri="{BB962C8B-B14F-4D97-AF65-F5344CB8AC3E}">
        <p14:creationId xmlns:p14="http://schemas.microsoft.com/office/powerpoint/2010/main" val="2787072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19C1-969D-F643-8504-C384DB958DEC}"/>
              </a:ext>
            </a:extLst>
          </p:cNvPr>
          <p:cNvSpPr>
            <a:spLocks noGrp="1"/>
          </p:cNvSpPr>
          <p:nvPr>
            <p:ph type="title"/>
          </p:nvPr>
        </p:nvSpPr>
        <p:spPr/>
        <p:txBody>
          <a:bodyPr/>
          <a:lstStyle/>
          <a:p>
            <a:r>
              <a:rPr lang="en-US" dirty="0"/>
              <a:t>MySQL Right Outer Join</a:t>
            </a:r>
          </a:p>
        </p:txBody>
      </p:sp>
      <p:sp>
        <p:nvSpPr>
          <p:cNvPr id="3" name="Content Placeholder 2">
            <a:extLst>
              <a:ext uri="{FF2B5EF4-FFF2-40B4-BE49-F238E27FC236}">
                <a16:creationId xmlns:a16="http://schemas.microsoft.com/office/drawing/2014/main" id="{1FBB88B1-27A0-D5B4-AA57-7E3A09DC340F}"/>
              </a:ext>
            </a:extLst>
          </p:cNvPr>
          <p:cNvSpPr>
            <a:spLocks noGrp="1"/>
          </p:cNvSpPr>
          <p:nvPr>
            <p:ph idx="1"/>
          </p:nvPr>
        </p:nvSpPr>
        <p:spPr/>
        <p:txBody>
          <a:bodyPr/>
          <a:lstStyle/>
          <a:p>
            <a:r>
              <a:rPr lang="en-US" dirty="0"/>
              <a:t>The MySQL Right Outer Join returns all rows from the </a:t>
            </a:r>
            <a:r>
              <a:rPr lang="en-US" dirty="0" err="1"/>
              <a:t>RIGHT-hand</a:t>
            </a:r>
            <a:r>
              <a:rPr lang="en-US" dirty="0"/>
              <a:t> table specified in the ON condition and only those rows from the other table where he join condition is fulfilled.</a:t>
            </a:r>
          </a:p>
          <a:p>
            <a:r>
              <a:rPr lang="en-US" dirty="0"/>
              <a:t>SELECT columns  </a:t>
            </a:r>
          </a:p>
          <a:p>
            <a:r>
              <a:rPr lang="en-US" dirty="0"/>
              <a:t>FROM table1  </a:t>
            </a:r>
          </a:p>
          <a:p>
            <a:r>
              <a:rPr lang="en-US" dirty="0"/>
              <a:t>RIGHT [OUTER] JOIN table2  </a:t>
            </a:r>
          </a:p>
          <a:p>
            <a:r>
              <a:rPr lang="en-US" dirty="0"/>
              <a:t>ON table1.column = table2.column; </a:t>
            </a:r>
          </a:p>
        </p:txBody>
      </p:sp>
      <p:pic>
        <p:nvPicPr>
          <p:cNvPr id="4098" name="Picture 2" descr="mysql join 7">
            <a:extLst>
              <a:ext uri="{FF2B5EF4-FFF2-40B4-BE49-F238E27FC236}">
                <a16:creationId xmlns:a16="http://schemas.microsoft.com/office/drawing/2014/main" id="{B7859584-8383-B234-58C6-638A9930D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6941" y="3155047"/>
            <a:ext cx="2438400" cy="14763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35A0D372-6AFF-9E7C-EE6E-8B9ECC16D3C7}"/>
                  </a:ext>
                </a:extLst>
              </p14:cNvPr>
              <p14:cNvContentPartPr/>
              <p14:nvPr/>
            </p14:nvContentPartPr>
            <p14:xfrm>
              <a:off x="1214280" y="3438000"/>
              <a:ext cx="4876200" cy="2340000"/>
            </p14:xfrm>
          </p:contentPart>
        </mc:Choice>
        <mc:Fallback>
          <p:pic>
            <p:nvPicPr>
              <p:cNvPr id="4" name="Ink 3">
                <a:extLst>
                  <a:ext uri="{FF2B5EF4-FFF2-40B4-BE49-F238E27FC236}">
                    <a16:creationId xmlns:a16="http://schemas.microsoft.com/office/drawing/2014/main" id="{35A0D372-6AFF-9E7C-EE6E-8B9ECC16D3C7}"/>
                  </a:ext>
                </a:extLst>
              </p:cNvPr>
              <p:cNvPicPr/>
              <p:nvPr/>
            </p:nvPicPr>
            <p:blipFill>
              <a:blip r:embed="rId4"/>
              <a:stretch>
                <a:fillRect/>
              </a:stretch>
            </p:blipFill>
            <p:spPr>
              <a:xfrm>
                <a:off x="1204920" y="3428640"/>
                <a:ext cx="4894920" cy="2358720"/>
              </a:xfrm>
              <a:prstGeom prst="rect">
                <a:avLst/>
              </a:prstGeom>
            </p:spPr>
          </p:pic>
        </mc:Fallback>
      </mc:AlternateContent>
    </p:spTree>
    <p:extLst>
      <p:ext uri="{BB962C8B-B14F-4D97-AF65-F5344CB8AC3E}">
        <p14:creationId xmlns:p14="http://schemas.microsoft.com/office/powerpoint/2010/main" val="1388492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606B-DC51-488E-1F5D-5532DAB4F6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4010E4-C3B5-DB3C-5785-CEF2344296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97944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D250-F7EB-1D99-4443-29EE83409DB4}"/>
              </a:ext>
            </a:extLst>
          </p:cNvPr>
          <p:cNvSpPr>
            <a:spLocks noGrp="1"/>
          </p:cNvSpPr>
          <p:nvPr>
            <p:ph type="title"/>
          </p:nvPr>
        </p:nvSpPr>
        <p:spPr/>
        <p:txBody>
          <a:bodyPr/>
          <a:lstStyle/>
          <a:p>
            <a:r>
              <a:rPr lang="en-US" dirty="0"/>
              <a:t>How MySQL Works?</a:t>
            </a:r>
          </a:p>
        </p:txBody>
      </p:sp>
      <p:sp>
        <p:nvSpPr>
          <p:cNvPr id="3" name="Content Placeholder 2">
            <a:extLst>
              <a:ext uri="{FF2B5EF4-FFF2-40B4-BE49-F238E27FC236}">
                <a16:creationId xmlns:a16="http://schemas.microsoft.com/office/drawing/2014/main" id="{AB05EFCF-49DD-DA3B-D0E9-A565C7311FC1}"/>
              </a:ext>
            </a:extLst>
          </p:cNvPr>
          <p:cNvSpPr>
            <a:spLocks noGrp="1"/>
          </p:cNvSpPr>
          <p:nvPr>
            <p:ph idx="1"/>
          </p:nvPr>
        </p:nvSpPr>
        <p:spPr/>
        <p:txBody>
          <a:bodyPr/>
          <a:lstStyle/>
          <a:p>
            <a:r>
              <a:rPr lang="en-US" dirty="0"/>
              <a:t>MySQL follows the working of Client-Server Architecture. </a:t>
            </a:r>
          </a:p>
          <a:p>
            <a:r>
              <a:rPr lang="en-US" dirty="0"/>
              <a:t>This model is designed for the end-users called clients to access the resources from a central computer known as a server using network services. </a:t>
            </a:r>
          </a:p>
          <a:p>
            <a:r>
              <a:rPr lang="en-US" dirty="0"/>
              <a:t>Here, the clients make requests through a graphical user interface (GUI), and the server will give the desired output as soon as the instructions are matched. </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4B7D146-B304-174F-A463-65C435350D22}"/>
                  </a:ext>
                </a:extLst>
              </p14:cNvPr>
              <p14:cNvContentPartPr/>
              <p14:nvPr/>
            </p14:nvContentPartPr>
            <p14:xfrm>
              <a:off x="830520" y="258840"/>
              <a:ext cx="11278440" cy="6296040"/>
            </p14:xfrm>
          </p:contentPart>
        </mc:Choice>
        <mc:Fallback xmlns="">
          <p:pic>
            <p:nvPicPr>
              <p:cNvPr id="4" name="Ink 3">
                <a:extLst>
                  <a:ext uri="{FF2B5EF4-FFF2-40B4-BE49-F238E27FC236}">
                    <a16:creationId xmlns:a16="http://schemas.microsoft.com/office/drawing/2014/main" id="{D4B7D146-B304-174F-A463-65C435350D22}"/>
                  </a:ext>
                </a:extLst>
              </p:cNvPr>
              <p:cNvPicPr/>
              <p:nvPr/>
            </p:nvPicPr>
            <p:blipFill>
              <a:blip r:embed="rId3"/>
              <a:stretch>
                <a:fillRect/>
              </a:stretch>
            </p:blipFill>
            <p:spPr>
              <a:xfrm>
                <a:off x="821160" y="249480"/>
                <a:ext cx="11297160" cy="6314760"/>
              </a:xfrm>
              <a:prstGeom prst="rect">
                <a:avLst/>
              </a:prstGeom>
            </p:spPr>
          </p:pic>
        </mc:Fallback>
      </mc:AlternateContent>
    </p:spTree>
    <p:extLst>
      <p:ext uri="{BB962C8B-B14F-4D97-AF65-F5344CB8AC3E}">
        <p14:creationId xmlns:p14="http://schemas.microsoft.com/office/powerpoint/2010/main" val="152632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5AB4-5878-3EC2-10E8-F451CB0C9DC7}"/>
              </a:ext>
            </a:extLst>
          </p:cNvPr>
          <p:cNvSpPr>
            <a:spLocks noGrp="1"/>
          </p:cNvSpPr>
          <p:nvPr>
            <p:ph type="title"/>
          </p:nvPr>
        </p:nvSpPr>
        <p:spPr>
          <a:xfrm>
            <a:off x="0" y="-340429"/>
            <a:ext cx="10515600" cy="1325563"/>
          </a:xfrm>
        </p:spPr>
        <p:txBody>
          <a:bodyPr/>
          <a:lstStyle/>
          <a:p>
            <a:r>
              <a:rPr lang="en-US" dirty="0"/>
              <a:t>SQL Data Types</a:t>
            </a:r>
          </a:p>
        </p:txBody>
      </p:sp>
      <p:sp>
        <p:nvSpPr>
          <p:cNvPr id="3" name="Content Placeholder 2">
            <a:extLst>
              <a:ext uri="{FF2B5EF4-FFF2-40B4-BE49-F238E27FC236}">
                <a16:creationId xmlns:a16="http://schemas.microsoft.com/office/drawing/2014/main" id="{35B97D54-E55D-0E66-81D2-CBA930D0FA16}"/>
              </a:ext>
            </a:extLst>
          </p:cNvPr>
          <p:cNvSpPr>
            <a:spLocks noGrp="1"/>
          </p:cNvSpPr>
          <p:nvPr>
            <p:ph idx="1"/>
          </p:nvPr>
        </p:nvSpPr>
        <p:spPr>
          <a:xfrm>
            <a:off x="0" y="533400"/>
            <a:ext cx="10515600" cy="4351338"/>
          </a:xfrm>
        </p:spPr>
        <p:txBody>
          <a:bodyPr/>
          <a:lstStyle/>
          <a:p>
            <a:r>
              <a:rPr lang="en-US" dirty="0"/>
              <a:t>In a database table, each column is required to have a name and a data type. A data type belonging to a column determines what type of value it can store: integer, character, binary, date and time, and so forth.</a:t>
            </a:r>
          </a:p>
          <a:p>
            <a:endParaRPr lang="en-US" dirty="0"/>
          </a:p>
        </p:txBody>
      </p:sp>
      <p:pic>
        <p:nvPicPr>
          <p:cNvPr id="4" name="Picture 3">
            <a:extLst>
              <a:ext uri="{FF2B5EF4-FFF2-40B4-BE49-F238E27FC236}">
                <a16:creationId xmlns:a16="http://schemas.microsoft.com/office/drawing/2014/main" id="{DD234298-4A7F-0D73-A6A7-CF0FB2379A59}"/>
              </a:ext>
            </a:extLst>
          </p:cNvPr>
          <p:cNvPicPr>
            <a:picLocks noChangeAspect="1"/>
          </p:cNvPicPr>
          <p:nvPr/>
        </p:nvPicPr>
        <p:blipFill>
          <a:blip r:embed="rId2"/>
          <a:stretch>
            <a:fillRect/>
          </a:stretch>
        </p:blipFill>
        <p:spPr>
          <a:xfrm>
            <a:off x="2504051" y="2122777"/>
            <a:ext cx="6785462" cy="445035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84557A7-76C1-E472-9D4C-D56D5CCC6C88}"/>
                  </a:ext>
                </a:extLst>
              </p14:cNvPr>
              <p14:cNvContentPartPr/>
              <p14:nvPr/>
            </p14:nvContentPartPr>
            <p14:xfrm>
              <a:off x="9768960" y="2393280"/>
              <a:ext cx="1134720" cy="1179000"/>
            </p14:xfrm>
          </p:contentPart>
        </mc:Choice>
        <mc:Fallback xmlns="">
          <p:pic>
            <p:nvPicPr>
              <p:cNvPr id="5" name="Ink 4">
                <a:extLst>
                  <a:ext uri="{FF2B5EF4-FFF2-40B4-BE49-F238E27FC236}">
                    <a16:creationId xmlns:a16="http://schemas.microsoft.com/office/drawing/2014/main" id="{A84557A7-76C1-E472-9D4C-D56D5CCC6C88}"/>
                  </a:ext>
                </a:extLst>
              </p:cNvPr>
              <p:cNvPicPr/>
              <p:nvPr/>
            </p:nvPicPr>
            <p:blipFill>
              <a:blip r:embed="rId4"/>
              <a:stretch>
                <a:fillRect/>
              </a:stretch>
            </p:blipFill>
            <p:spPr>
              <a:xfrm>
                <a:off x="9759600" y="2383920"/>
                <a:ext cx="1153440" cy="1197720"/>
              </a:xfrm>
              <a:prstGeom prst="rect">
                <a:avLst/>
              </a:prstGeom>
            </p:spPr>
          </p:pic>
        </mc:Fallback>
      </mc:AlternateContent>
    </p:spTree>
    <p:extLst>
      <p:ext uri="{BB962C8B-B14F-4D97-AF65-F5344CB8AC3E}">
        <p14:creationId xmlns:p14="http://schemas.microsoft.com/office/powerpoint/2010/main" val="357936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DE20-E4F4-DAE8-F8FD-7996DE3C2EB0}"/>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1AAD3EF5-EE5C-79AE-E162-9BF22E828FB5}"/>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7D5D9293-03B1-991B-F6F6-DF5B67DA7999}"/>
              </a:ext>
            </a:extLst>
          </p:cNvPr>
          <p:cNvPicPr>
            <a:picLocks noChangeAspect="1"/>
          </p:cNvPicPr>
          <p:nvPr/>
        </p:nvPicPr>
        <p:blipFill>
          <a:blip r:embed="rId2"/>
          <a:stretch>
            <a:fillRect/>
          </a:stretch>
        </p:blipFill>
        <p:spPr>
          <a:xfrm>
            <a:off x="1330571" y="365125"/>
            <a:ext cx="8990106" cy="6006156"/>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5C7CF03-9353-3FAF-C988-95675B073CF0}"/>
                  </a:ext>
                </a:extLst>
              </p14:cNvPr>
              <p14:cNvContentPartPr/>
              <p14:nvPr/>
            </p14:nvContentPartPr>
            <p14:xfrm>
              <a:off x="901800" y="1018080"/>
              <a:ext cx="7715880" cy="5286600"/>
            </p14:xfrm>
          </p:contentPart>
        </mc:Choice>
        <mc:Fallback xmlns="">
          <p:pic>
            <p:nvPicPr>
              <p:cNvPr id="3" name="Ink 2">
                <a:extLst>
                  <a:ext uri="{FF2B5EF4-FFF2-40B4-BE49-F238E27FC236}">
                    <a16:creationId xmlns:a16="http://schemas.microsoft.com/office/drawing/2014/main" id="{D5C7CF03-9353-3FAF-C988-95675B073CF0}"/>
                  </a:ext>
                </a:extLst>
              </p:cNvPr>
              <p:cNvPicPr/>
              <p:nvPr/>
            </p:nvPicPr>
            <p:blipFill>
              <a:blip r:embed="rId4"/>
              <a:stretch>
                <a:fillRect/>
              </a:stretch>
            </p:blipFill>
            <p:spPr>
              <a:xfrm>
                <a:off x="892440" y="1008720"/>
                <a:ext cx="7734600" cy="5305320"/>
              </a:xfrm>
              <a:prstGeom prst="rect">
                <a:avLst/>
              </a:prstGeom>
            </p:spPr>
          </p:pic>
        </mc:Fallback>
      </mc:AlternateContent>
    </p:spTree>
    <p:extLst>
      <p:ext uri="{BB962C8B-B14F-4D97-AF65-F5344CB8AC3E}">
        <p14:creationId xmlns:p14="http://schemas.microsoft.com/office/powerpoint/2010/main" val="121611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23D05-BA3D-FBC4-6BC6-09E77349E1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27D5D4-AB11-DE42-CF75-D00D82E78D8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C541C75-698F-C471-1131-3FFB88F9624F}"/>
              </a:ext>
            </a:extLst>
          </p:cNvPr>
          <p:cNvPicPr>
            <a:picLocks noChangeAspect="1"/>
          </p:cNvPicPr>
          <p:nvPr/>
        </p:nvPicPr>
        <p:blipFill>
          <a:blip r:embed="rId2"/>
          <a:stretch>
            <a:fillRect/>
          </a:stretch>
        </p:blipFill>
        <p:spPr>
          <a:xfrm>
            <a:off x="1180051" y="1725453"/>
            <a:ext cx="9831897" cy="340709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C3EC4E9-4587-F3A7-EBFD-6BD8AC9AB2F6}"/>
                  </a:ext>
                </a:extLst>
              </p14:cNvPr>
              <p14:cNvContentPartPr/>
              <p14:nvPr/>
            </p14:nvContentPartPr>
            <p14:xfrm>
              <a:off x="830520" y="3866400"/>
              <a:ext cx="10117800" cy="1527480"/>
            </p14:xfrm>
          </p:contentPart>
        </mc:Choice>
        <mc:Fallback xmlns="">
          <p:pic>
            <p:nvPicPr>
              <p:cNvPr id="4" name="Ink 3">
                <a:extLst>
                  <a:ext uri="{FF2B5EF4-FFF2-40B4-BE49-F238E27FC236}">
                    <a16:creationId xmlns:a16="http://schemas.microsoft.com/office/drawing/2014/main" id="{0C3EC4E9-4587-F3A7-EBFD-6BD8AC9AB2F6}"/>
                  </a:ext>
                </a:extLst>
              </p:cNvPr>
              <p:cNvPicPr/>
              <p:nvPr/>
            </p:nvPicPr>
            <p:blipFill>
              <a:blip r:embed="rId4"/>
              <a:stretch>
                <a:fillRect/>
              </a:stretch>
            </p:blipFill>
            <p:spPr>
              <a:xfrm>
                <a:off x="821160" y="3857040"/>
                <a:ext cx="10136520" cy="1546200"/>
              </a:xfrm>
              <a:prstGeom prst="rect">
                <a:avLst/>
              </a:prstGeom>
            </p:spPr>
          </p:pic>
        </mc:Fallback>
      </mc:AlternateContent>
    </p:spTree>
    <p:extLst>
      <p:ext uri="{BB962C8B-B14F-4D97-AF65-F5344CB8AC3E}">
        <p14:creationId xmlns:p14="http://schemas.microsoft.com/office/powerpoint/2010/main" val="346234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C3C42-B787-6304-7FAD-C77EB2E9301E}"/>
              </a:ext>
            </a:extLst>
          </p:cNvPr>
          <p:cNvSpPr>
            <a:spLocks noGrp="1"/>
          </p:cNvSpPr>
          <p:nvPr>
            <p:ph type="title"/>
          </p:nvPr>
        </p:nvSpPr>
        <p:spPr/>
        <p:txBody>
          <a:bodyPr>
            <a:normAutofit/>
          </a:bodyPr>
          <a:lstStyle/>
          <a:p>
            <a:r>
              <a:rPr lang="en-US" sz="1800" dirty="0"/>
              <a:t>Date &amp; Time Data Type</a:t>
            </a:r>
            <a:br>
              <a:rPr lang="en-US" sz="1800" dirty="0"/>
            </a:br>
            <a:r>
              <a:rPr lang="en-US" sz="1800" dirty="0"/>
              <a:t>This section covers the data types that Snowflake supports for maintaining dates, times, and timestamps (combined date + time). It also explains the supported formats for string constants used in date, time, and timestamp manipulation.</a:t>
            </a:r>
          </a:p>
        </p:txBody>
      </p:sp>
      <p:sp>
        <p:nvSpPr>
          <p:cNvPr id="3" name="Content Placeholder 2">
            <a:extLst>
              <a:ext uri="{FF2B5EF4-FFF2-40B4-BE49-F238E27FC236}">
                <a16:creationId xmlns:a16="http://schemas.microsoft.com/office/drawing/2014/main" id="{B32995F5-9639-AEB6-6C1B-6452EBAFEAB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3D031A0-0618-5A29-B0BC-F85CB2509E84}"/>
              </a:ext>
            </a:extLst>
          </p:cNvPr>
          <p:cNvPicPr>
            <a:picLocks noChangeAspect="1"/>
          </p:cNvPicPr>
          <p:nvPr/>
        </p:nvPicPr>
        <p:blipFill>
          <a:blip r:embed="rId2"/>
          <a:stretch>
            <a:fillRect/>
          </a:stretch>
        </p:blipFill>
        <p:spPr>
          <a:xfrm>
            <a:off x="3707863" y="1331351"/>
            <a:ext cx="6267450" cy="5172075"/>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F040EA1-27AB-93BF-3EA5-132B036F35F7}"/>
                  </a:ext>
                </a:extLst>
              </p14:cNvPr>
              <p14:cNvContentPartPr/>
              <p14:nvPr/>
            </p14:nvContentPartPr>
            <p14:xfrm>
              <a:off x="3393360" y="1964520"/>
              <a:ext cx="6242040" cy="2295360"/>
            </p14:xfrm>
          </p:contentPart>
        </mc:Choice>
        <mc:Fallback xmlns="">
          <p:pic>
            <p:nvPicPr>
              <p:cNvPr id="4" name="Ink 3">
                <a:extLst>
                  <a:ext uri="{FF2B5EF4-FFF2-40B4-BE49-F238E27FC236}">
                    <a16:creationId xmlns:a16="http://schemas.microsoft.com/office/drawing/2014/main" id="{5F040EA1-27AB-93BF-3EA5-132B036F35F7}"/>
                  </a:ext>
                </a:extLst>
              </p:cNvPr>
              <p:cNvPicPr/>
              <p:nvPr/>
            </p:nvPicPr>
            <p:blipFill>
              <a:blip r:embed="rId4"/>
              <a:stretch>
                <a:fillRect/>
              </a:stretch>
            </p:blipFill>
            <p:spPr>
              <a:xfrm>
                <a:off x="3384000" y="1955160"/>
                <a:ext cx="6260760" cy="2314080"/>
              </a:xfrm>
              <a:prstGeom prst="rect">
                <a:avLst/>
              </a:prstGeom>
            </p:spPr>
          </p:pic>
        </mc:Fallback>
      </mc:AlternateContent>
    </p:spTree>
    <p:extLst>
      <p:ext uri="{BB962C8B-B14F-4D97-AF65-F5344CB8AC3E}">
        <p14:creationId xmlns:p14="http://schemas.microsoft.com/office/powerpoint/2010/main" val="2663589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1E13D-277A-6AFB-376F-EE4485A331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A6578A-C8B5-685B-83F4-25F568E35D2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21B8648-4B0E-B4CF-5580-6E68636E81CE}"/>
              </a:ext>
            </a:extLst>
          </p:cNvPr>
          <p:cNvPicPr>
            <a:picLocks noChangeAspect="1"/>
          </p:cNvPicPr>
          <p:nvPr/>
        </p:nvPicPr>
        <p:blipFill>
          <a:blip r:embed="rId2"/>
          <a:stretch>
            <a:fillRect/>
          </a:stretch>
        </p:blipFill>
        <p:spPr>
          <a:xfrm>
            <a:off x="2202509" y="1439593"/>
            <a:ext cx="7786981" cy="458732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8385EE1-2646-2224-17C4-1B2B69B3253F}"/>
                  </a:ext>
                </a:extLst>
              </p14:cNvPr>
              <p14:cNvContentPartPr/>
              <p14:nvPr/>
            </p14:nvContentPartPr>
            <p14:xfrm>
              <a:off x="1946520" y="3777120"/>
              <a:ext cx="8430120" cy="2179440"/>
            </p14:xfrm>
          </p:contentPart>
        </mc:Choice>
        <mc:Fallback xmlns="">
          <p:pic>
            <p:nvPicPr>
              <p:cNvPr id="4" name="Ink 3">
                <a:extLst>
                  <a:ext uri="{FF2B5EF4-FFF2-40B4-BE49-F238E27FC236}">
                    <a16:creationId xmlns:a16="http://schemas.microsoft.com/office/drawing/2014/main" id="{48385EE1-2646-2224-17C4-1B2B69B3253F}"/>
                  </a:ext>
                </a:extLst>
              </p:cNvPr>
              <p:cNvPicPr/>
              <p:nvPr/>
            </p:nvPicPr>
            <p:blipFill>
              <a:blip r:embed="rId4"/>
              <a:stretch>
                <a:fillRect/>
              </a:stretch>
            </p:blipFill>
            <p:spPr>
              <a:xfrm>
                <a:off x="1937160" y="3767760"/>
                <a:ext cx="8448840" cy="2198160"/>
              </a:xfrm>
              <a:prstGeom prst="rect">
                <a:avLst/>
              </a:prstGeom>
            </p:spPr>
          </p:pic>
        </mc:Fallback>
      </mc:AlternateContent>
    </p:spTree>
    <p:extLst>
      <p:ext uri="{BB962C8B-B14F-4D97-AF65-F5344CB8AC3E}">
        <p14:creationId xmlns:p14="http://schemas.microsoft.com/office/powerpoint/2010/main" val="2030242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1922</Words>
  <Application>Microsoft Office PowerPoint</Application>
  <PresentationFormat>Widescreen</PresentationFormat>
  <Paragraphs>136</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MySQL</vt:lpstr>
      <vt:lpstr>MySQL-</vt:lpstr>
      <vt:lpstr>Database-</vt:lpstr>
      <vt:lpstr>How MySQL Works?</vt:lpstr>
      <vt:lpstr>SQL Data Types</vt:lpstr>
      <vt:lpstr>PowerPoint Presentation</vt:lpstr>
      <vt:lpstr>PowerPoint Presentation</vt:lpstr>
      <vt:lpstr>Date &amp; Time Data Type This section covers the data types that Snowflake supports for maintaining dates, times, and timestamps (combined date + time). It also explains the supported formats for string constants used in date, time, and timestamp manipulation.</vt:lpstr>
      <vt:lpstr>PowerPoint Presentation</vt:lpstr>
      <vt:lpstr>PowerPoint Presentation</vt:lpstr>
      <vt:lpstr>What is schema and How to create it in MySQL?</vt:lpstr>
      <vt:lpstr>See the screen….</vt:lpstr>
      <vt:lpstr>PowerPoint Presentation</vt:lpstr>
      <vt:lpstr>DDL (Data Definition Language) :</vt:lpstr>
      <vt:lpstr>DML (Data Manipulation Language) :</vt:lpstr>
      <vt:lpstr>TCL (Transaction Control Language) :</vt:lpstr>
      <vt:lpstr>DCL (Data Control Language) :</vt:lpstr>
      <vt:lpstr>What are Keys in DBMS?</vt:lpstr>
      <vt:lpstr>What is a Primary Key?</vt:lpstr>
      <vt:lpstr>What is the Foreign key?</vt:lpstr>
      <vt:lpstr>PowerPoint Presentation</vt:lpstr>
      <vt:lpstr>PowerPoint Presentation</vt:lpstr>
      <vt:lpstr>What is a table in sql and how to create table.</vt:lpstr>
      <vt:lpstr>See the screen …</vt:lpstr>
      <vt:lpstr>What are SQL Constrains?</vt:lpstr>
      <vt:lpstr>Types of MySQL Constraints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MySQL Inner JOIN (Simple Join)</vt:lpstr>
      <vt:lpstr>PowerPoint Presentation</vt:lpstr>
      <vt:lpstr>MySQL Left Outer Join</vt:lpstr>
      <vt:lpstr>MySQL Right Outer Join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praveen bhosle</dc:creator>
  <cp:lastModifiedBy>praveen bhosle</cp:lastModifiedBy>
  <cp:revision>12</cp:revision>
  <dcterms:created xsi:type="dcterms:W3CDTF">2022-09-08T12:24:53Z</dcterms:created>
  <dcterms:modified xsi:type="dcterms:W3CDTF">2022-09-11T14:27:57Z</dcterms:modified>
</cp:coreProperties>
</file>