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97D-186B-B5A9-0F76-A404D3297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D4D7D-EE79-BE02-A045-571FF27F7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3078-95B8-1936-B7E7-A8EB6489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87FA-F5D4-7D89-43AC-1084EDE6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ABC4-6536-AAD7-D897-53D36269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1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0124-5951-B679-A4F6-A1B62593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03299-E167-3EB8-BCC8-486440A7C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D502-7F8A-C730-F833-C7E0DB76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9D46-9DA4-A023-8F3A-B2C684DC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8685-4613-6CF3-32A9-BEC16F18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C4066-16F5-A826-404C-D9594597A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7C405-E300-4C7E-C006-4E88B1502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6EDD-6152-AC88-2F63-E2B10A89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D7D5D-17A3-E60D-B2AC-8C07B82F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89B2-7B27-6391-8820-22A2B28E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F0A9-6365-50A4-1BF7-62358934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98C4-6BC6-A2F3-5764-91D7A370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4052-00EE-777F-CABA-DA46E5FE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BB4F-151B-74C1-3218-F7155722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8369-B82E-FB5B-46AA-0AF9458F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415A-4081-30A9-15E2-DA6FD08C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A709E-51A0-AD23-AB4C-1C5A50C8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5FD1-E0BD-015B-9178-E5048194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DE6A-EE2B-40EC-749D-F56312E9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EF95-CD4B-2CC2-BA5E-D86EBFB1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4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03E-A327-8F8C-4CE0-BCC5B11E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6979-D90B-D515-DB1A-95BF08D2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C6615-F3B4-28AB-ABA3-20A2F2153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7BF2-2084-3D64-45F4-2D8EF46F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B44D-6174-6842-3C71-5FC125C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F8766-740B-8C67-C04F-16DE1803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6163-9AD8-A9E6-517B-A630D02D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87E9-7C94-6234-0E60-156451DA6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05377-5668-6C98-87D4-44983433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DE7B1-E810-4E54-6FB4-6F59441A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F050E-C8CC-E276-B895-5F69E82C8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33860-BEAB-2A7A-ABD1-31BC9668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24106-8FDE-E5FA-5BE7-7E1B3082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861D3-D6A7-3200-058E-8F113DCA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CB1E-B170-70F7-7079-157E5E2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8B527-938B-700D-EE72-6E03D571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4203-7E31-A1B3-F0F1-38992BF4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051EF-783F-5F89-A9A1-E358DEB2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B6952-CFB8-8CBF-86BC-CD9BE049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B8A9B-335B-0AA2-79ED-696D13A7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EC6C-0284-D8B7-3782-6B9F6312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82C4-B6CF-6B45-3AE8-6F996F6C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9A2E-2D12-0C57-FF9A-FBAD4326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2CC-97D4-3EDF-550F-3E5A0154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7D099-0084-65AE-802F-F9A29F9A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48DD5-F951-649A-E7D3-B35F63B3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FEE53-8A54-82C9-997F-7A169C56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3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721B-6035-F76F-83EB-50A960FD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312F8-0B68-C4DC-19F8-3E394A824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710BD-44B3-303F-EF06-4C708859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E5DD-966D-B25A-EF74-2FD37743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8C1BB-3603-576F-888E-42B9B204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A6B-5A8B-258D-9129-8211880A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1040C-3662-B52A-93C2-C339CC29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0F61-58E1-BB77-3CED-21B0109D2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F8A1-CD02-FF43-9787-E618E449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843C-F7E8-4B75-9B71-D99BD79BD40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515C-842C-5A52-59E5-A89F46FB5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0B887-499C-C854-DFAF-97ADCE159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10C3-D2AC-4493-904E-5BAA736E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2183-CDEB-A313-5D4B-965E9D0E5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Shallow and Deep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07285-49A9-9DB3-6727-5D9DEDA30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7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791B-CEE1-1A91-4860-546D8378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E676-AB38-11E3-1EB8-D881F47F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947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B299-DD2B-DF59-9CB4-5F3B129D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Shallow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6CDB-6355-4D3E-824B-E506E0BF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6D41-213B-1BF4-DC38-30072424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8985-71A1-B063-04E1-F0A97FB6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DCCAA-53D5-337D-61F4-44E7C5C5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5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CE21-619C-4AEB-4A9C-42697E7C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154F-62BF-A539-DAD9-EE3FB4EA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A0970-AD76-C981-3F13-DE8F8C1F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5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D749-6F0E-0192-8442-225663EE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6649-842A-DC55-3E68-5982439D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87B6A-B4BB-4510-DFCE-6D694DC3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75AB-C554-B429-151E-03953BE2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Deep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6828B-E834-1F18-8752-26091960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72EA-6200-14DF-39B5-FBC707A7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57A1-AD8C-263A-9C1E-463D067C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CCC18-AA1E-8004-F421-08A72B36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26AA-3B99-4C65-503B-9574436F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5E51-7441-C41B-5BED-CB59031B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CCBD-5AF0-EA29-A616-1DE23ABF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7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9409-1E6D-6D54-EFA8-89F5E59D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9319-E798-80F8-4A18-E2B4E796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8F621-4091-77B2-94B5-A8688BDA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5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Shallow and Deep Cloning</vt:lpstr>
      <vt:lpstr>Shallow cloning</vt:lpstr>
      <vt:lpstr>PowerPoint Presentation</vt:lpstr>
      <vt:lpstr>PowerPoint Presentation</vt:lpstr>
      <vt:lpstr>PowerPoint Presentation</vt:lpstr>
      <vt:lpstr>Deep cloning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Shallow and Deep Cloning</dc:title>
  <dc:creator>praveen bhosle</dc:creator>
  <cp:lastModifiedBy>praveen bhosle</cp:lastModifiedBy>
  <cp:revision>2</cp:revision>
  <dcterms:created xsi:type="dcterms:W3CDTF">2022-12-13T17:16:58Z</dcterms:created>
  <dcterms:modified xsi:type="dcterms:W3CDTF">2022-12-13T17:20:28Z</dcterms:modified>
</cp:coreProperties>
</file>