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9" r:id="rId4"/>
    <p:sldId id="274" r:id="rId5"/>
    <p:sldId id="275" r:id="rId6"/>
    <p:sldId id="276" r:id="rId7"/>
    <p:sldId id="277" r:id="rId8"/>
    <p:sldId id="278" r:id="rId9"/>
    <p:sldId id="257" r:id="rId10"/>
    <p:sldId id="258" r:id="rId11"/>
    <p:sldId id="261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33CC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8" autoAdjust="0"/>
    <p:restoredTop sz="94660"/>
  </p:normalViewPr>
  <p:slideViewPr>
    <p:cSldViewPr>
      <p:cViewPr varScale="1">
        <p:scale>
          <a:sx n="86" d="100"/>
          <a:sy n="86" d="100"/>
        </p:scale>
        <p:origin x="137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A5E38-72B1-4E44-B85C-6468A7A5C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8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9EEEFF-44D6-4D22-9746-8625F266E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05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F7FBB-E2CD-41E9-868B-013320A52E8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EEEFF-44D6-4D22-9746-8625F266E11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8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D2ED59C6-6472-4B1A-9BF8-47CFF552B228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587385-1BE5-48B3-BEE9-ED4FB67C9D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CA2EE-9B75-4490-A772-C639F1030B21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9625B-481F-472E-AC22-4664521747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A92B1-1D33-406F-83A5-ABF8C92A9C47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676A1-B892-464C-9FD9-DE61C55FEE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CB994376-9F02-482C-9464-2A07EF2B7770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0BDB530-D8CE-433B-813C-305B290A91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C6652-7DD3-4789-9F91-D7CC8E89BE40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93A25-3FC1-444C-9BEA-378194643C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0D89F0-8199-4A43-BB53-CD4D960BD93E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3EE12-647E-4E54-A76E-945524C87B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CE7A206-A2F3-4F09-8CBB-E150A832460E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C77D1B2-A2F2-48E2-BA26-6AD9A48D2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0112E-6D67-4F59-87B1-0BF48B3E967F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4CCC540A-BB75-4D97-8CF6-879D9CC09580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ED46464-7B34-444B-BE29-B084DC2879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29B41792-C652-4D7D-84D8-8258F8EFF001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97CADDC-E16C-4B00-8A76-16ACCA4F4C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58350E-6176-45C8-971E-08EE5B59141D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Thesis Topic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889AA3-E63E-4AD2-B4FC-046EFEC3DC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-381000"/>
            <a:ext cx="7239000" cy="3133725"/>
          </a:xfrm>
        </p:spPr>
        <p:txBody>
          <a:bodyPr/>
          <a:lstStyle/>
          <a:p>
            <a:pPr eaLnBrk="1" hangingPunct="1"/>
            <a:r>
              <a:rPr lang="en-US" sz="3600" dirty="0"/>
              <a:t>E - Blood Bank Application </a:t>
            </a:r>
            <a:endParaRPr lang="en-US" altLang="en-US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Aims &amp; 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2192"/>
            <a:ext cx="8229600" cy="4572000"/>
          </a:xfrm>
        </p:spPr>
        <p:txBody>
          <a:bodyPr/>
          <a:lstStyle/>
          <a:p>
            <a:pPr algn="just"/>
            <a:endParaRPr lang="en-US" altLang="en-US" sz="2000" dirty="0"/>
          </a:p>
          <a:p>
            <a:pPr lvl="0" algn="just"/>
            <a:r>
              <a:rPr lang="en-US" sz="2000" dirty="0"/>
              <a:t>To bridge the gap between blood banks, hospitals, volunteer donors and needy people, through this system.</a:t>
            </a:r>
            <a:endParaRPr lang="en-AU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/>
              <a:t>To facilitate the search process for needy people and make it easier than before.</a:t>
            </a:r>
          </a:p>
          <a:p>
            <a:pPr algn="just"/>
            <a:r>
              <a:rPr lang="en-US" sz="2000" dirty="0"/>
              <a:t>To reduce the data entry process.</a:t>
            </a:r>
            <a:endParaRPr lang="en-AU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/>
              <a:t>To use GPS service for locating the hospitals, blood banks &amp; volunteer donors to know if the seeker is near to or not.</a:t>
            </a:r>
            <a:endParaRPr lang="en-AU" sz="2000" dirty="0"/>
          </a:p>
          <a:p>
            <a:pPr lvl="0" algn="just"/>
            <a:r>
              <a:rPr lang="en-US" sz="2000" dirty="0"/>
              <a:t>Some blood types are rare so the system can find the required donors with the required blood type easily from the huge database by using search feature.</a:t>
            </a:r>
          </a:p>
          <a:p>
            <a:pPr lvl="0" algn="just"/>
            <a:r>
              <a:rPr lang="en-US" sz="2000" dirty="0"/>
              <a:t>To provide dynamic database that is storing donors Information and can communicate with them easily.</a:t>
            </a:r>
            <a:endParaRPr lang="en-A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4C266-520C-4CEE-B49E-715DDCD5D11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eaLnBrk="1" hangingPunct="1"/>
            <a:r>
              <a:rPr lang="en-US" altLang="en-US" sz="3600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390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067175"/>
          </a:xfrm>
        </p:spPr>
        <p:txBody>
          <a:bodyPr/>
          <a:lstStyle/>
          <a:p>
            <a:pPr algn="just">
              <a:defRPr/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technology more friendly for the patients, blood banks, hospitals and volunteer donors in context of blood donation and blood transfusion.</a:t>
            </a:r>
          </a:p>
          <a:p>
            <a:pPr algn="just">
              <a:defRPr/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save lives by rapid access to blood related information anytime, anywhere.</a:t>
            </a:r>
          </a:p>
          <a:p>
            <a:pPr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8D6AF-68B1-4248-848A-123361313CC8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456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958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Project Introduction</a:t>
            </a:r>
          </a:p>
          <a:p>
            <a:pPr eaLnBrk="1" hangingPunct="1"/>
            <a:r>
              <a:rPr lang="en-US" altLang="en-US" dirty="0"/>
              <a:t>Project Architecture</a:t>
            </a:r>
          </a:p>
          <a:p>
            <a:pPr eaLnBrk="1" hangingPunct="1"/>
            <a:r>
              <a:rPr lang="en-US" altLang="en-US" dirty="0"/>
              <a:t>Technology platform used for project</a:t>
            </a:r>
          </a:p>
          <a:p>
            <a:pPr eaLnBrk="1" hangingPunct="1"/>
            <a:r>
              <a:rPr lang="en-US" altLang="en-US" dirty="0"/>
              <a:t>User Roles and responsibilities</a:t>
            </a:r>
          </a:p>
          <a:p>
            <a:pPr eaLnBrk="1" hangingPunct="1"/>
            <a:r>
              <a:rPr lang="en-US" altLang="en-US" dirty="0"/>
              <a:t>Division of work within team</a:t>
            </a:r>
          </a:p>
          <a:p>
            <a:pPr eaLnBrk="1" hangingPunct="1"/>
            <a:r>
              <a:rPr lang="en-US" altLang="en-US" dirty="0"/>
              <a:t>Known issues if any</a:t>
            </a:r>
          </a:p>
          <a:p>
            <a:pPr eaLnBrk="1" hangingPunct="1"/>
            <a:r>
              <a:rPr lang="en-US" altLang="en-US" dirty="0"/>
              <a:t>Future extension if any</a:t>
            </a:r>
          </a:p>
          <a:p>
            <a:pPr eaLnBrk="1" hangingPunct="1"/>
            <a:r>
              <a:rPr lang="en-US" altLang="en-US" dirty="0"/>
              <a:t>Conclusion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D7D6B-DD6B-4B73-8D9F-E217D1C6C80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722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7434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endParaRPr lang="en-US" altLang="en-US" sz="2800" dirty="0"/>
          </a:p>
          <a:p>
            <a:pPr algn="just" eaLnBrk="1" hangingPunct="1"/>
            <a:r>
              <a:rPr lang="en-US" sz="1900" dirty="0"/>
              <a:t>The main aim of this project is to save lives of people by providing blood. </a:t>
            </a:r>
          </a:p>
          <a:p>
            <a:pPr algn="just" eaLnBrk="1" hangingPunct="1"/>
            <a:r>
              <a:rPr lang="en-US" sz="1900" dirty="0"/>
              <a:t>Our project E - Blood Bank system is developed so that users can view the information of nearby blood banks and volunteer for donating blood. </a:t>
            </a:r>
          </a:p>
          <a:p>
            <a:pPr algn="just" eaLnBrk="1" hangingPunct="1"/>
            <a:r>
              <a:rPr lang="en-US" sz="1900" dirty="0"/>
              <a:t>This project is developed in three perspectives i.e. bloodbank, volunteer donors and patient. </a:t>
            </a:r>
          </a:p>
          <a:p>
            <a:pPr algn="just" eaLnBrk="1" hangingPunct="1"/>
            <a:r>
              <a:rPr lang="en-US" sz="1900" dirty="0"/>
              <a:t>This application we are developing helps to view the blood availability in nearby bloodbanks donors can look for upcoming camps.</a:t>
            </a:r>
          </a:p>
          <a:p>
            <a:pPr algn="just" eaLnBrk="1" hangingPunct="1"/>
            <a:r>
              <a:rPr lang="en-US" sz="1900" dirty="0"/>
              <a:t>This application reduces the time to a greater extent that is searching for the required blood through blood banks. </a:t>
            </a:r>
          </a:p>
          <a:p>
            <a:pPr algn="just" eaLnBrk="1" hangingPunct="1"/>
            <a:r>
              <a:rPr lang="en-US" sz="1900" dirty="0"/>
              <a:t>Thus this web application provides the required information in less time and also promotes Blood Donation.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56BB4B-2FA6-42C5-AB90-F3F663C307A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77D1B2-A2F2-48E2-BA26-6AD9A48D2C0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28194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657599"/>
            <a:ext cx="1553936" cy="16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Layer</a:t>
            </a:r>
          </a:p>
        </p:txBody>
      </p:sp>
      <p:sp>
        <p:nvSpPr>
          <p:cNvPr id="16" name="Can 15"/>
          <p:cNvSpPr/>
          <p:nvPr/>
        </p:nvSpPr>
        <p:spPr>
          <a:xfrm>
            <a:off x="6858000" y="4419600"/>
            <a:ext cx="1371600" cy="1575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Layer</a:t>
            </a:r>
          </a:p>
        </p:txBody>
      </p:sp>
      <p:cxnSp>
        <p:nvCxnSpPr>
          <p:cNvPr id="23" name="Elbow Connector 22"/>
          <p:cNvCxnSpPr>
            <a:endCxn id="7" idx="1"/>
          </p:cNvCxnSpPr>
          <p:nvPr/>
        </p:nvCxnSpPr>
        <p:spPr>
          <a:xfrm>
            <a:off x="2667000" y="3429000"/>
            <a:ext cx="1371600" cy="1040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</p:cNvCxnSpPr>
          <p:nvPr/>
        </p:nvCxnSpPr>
        <p:spPr>
          <a:xfrm>
            <a:off x="5592536" y="4469946"/>
            <a:ext cx="1265464" cy="812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7427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data validation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67100" y="1674274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side </a:t>
            </a:r>
            <a:r>
              <a:rPr lang="en-US" dirty="0" err="1"/>
              <a:t>validation,if</a:t>
            </a:r>
            <a:r>
              <a:rPr lang="en-US" dirty="0"/>
              <a:t>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Operations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1916467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Permanent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level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access using stored procedures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" y="4474026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Javascript,jQuery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79237" y="5419184"/>
            <a:ext cx="287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Springboot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1705" y="5937094"/>
            <a:ext cx="208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MySQL</a:t>
            </a:r>
          </a:p>
        </p:txBody>
      </p:sp>
    </p:spTree>
    <p:extLst>
      <p:ext uri="{BB962C8B-B14F-4D97-AF65-F5344CB8AC3E}">
        <p14:creationId xmlns:p14="http://schemas.microsoft.com/office/powerpoint/2010/main" val="30651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Platform Used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u="sng" dirty="0"/>
              <a:t>Technologies used: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/>
              <a:t>Front End Layer</a:t>
            </a:r>
            <a:r>
              <a:rPr lang="en-US" sz="1800" dirty="0"/>
              <a:t>: HTML, CSS, </a:t>
            </a:r>
            <a:r>
              <a:rPr lang="en-US" sz="1800" dirty="0" err="1"/>
              <a:t>Javascript</a:t>
            </a:r>
            <a:r>
              <a:rPr lang="en-US" sz="1800" dirty="0"/>
              <a:t>, </a:t>
            </a:r>
            <a:r>
              <a:rPr lang="en-US" sz="1800" dirty="0" err="1"/>
              <a:t>Boostrap</a:t>
            </a:r>
            <a:r>
              <a:rPr lang="en-US" sz="1800" dirty="0"/>
              <a:t>, jQuery,</a:t>
            </a:r>
          </a:p>
          <a:p>
            <a:pPr marL="0" indent="0">
              <a:buNone/>
            </a:pPr>
            <a:r>
              <a:rPr lang="en-US" sz="1800" dirty="0"/>
              <a:t>                                   React 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/>
              <a:t>Server Layer</a:t>
            </a:r>
            <a:r>
              <a:rPr lang="en-US" sz="1800" dirty="0"/>
              <a:t>: </a:t>
            </a:r>
            <a:r>
              <a:rPr lang="en-US" sz="1800" dirty="0" err="1"/>
              <a:t>Springboot</a:t>
            </a:r>
            <a:r>
              <a:rPr lang="en-US" sz="1800" dirty="0"/>
              <a:t>, Hibernate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/>
              <a:t>Database Layer</a:t>
            </a:r>
            <a:r>
              <a:rPr lang="en-US" sz="1800" dirty="0"/>
              <a:t>: MySQL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Reason for selecting specific technology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/>
              <a:t>Benefits of react </a:t>
            </a:r>
            <a:r>
              <a:rPr lang="en-US" sz="2100" dirty="0" err="1"/>
              <a:t>js</a:t>
            </a:r>
            <a:r>
              <a:rPr lang="en-US" sz="2100" dirty="0"/>
              <a:t> for front-end development are speed, flexibility, performance, usability, reusable components, it's easy to learn, it helps to build rich user </a:t>
            </a:r>
            <a:r>
              <a:rPr lang="en-US" sz="2100" dirty="0" err="1"/>
              <a:t>interfaces,it</a:t>
            </a:r>
            <a:r>
              <a:rPr lang="en-US" sz="2100" dirty="0"/>
              <a:t> allows writing custom components.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/>
              <a:t>Benefits of using </a:t>
            </a:r>
            <a:r>
              <a:rPr lang="en-US" sz="2100" dirty="0" err="1"/>
              <a:t>sprinboot</a:t>
            </a:r>
            <a:r>
              <a:rPr lang="en-US" sz="2100" dirty="0"/>
              <a:t> for server layer are fast and easy development of spring-based applications, no need for the deployment of war files, the ability to create standalone applications, helping to directly embed tomcat, jetty, or undertow into an application</a:t>
            </a:r>
            <a:r>
              <a:rPr lang="en-US" sz="1900" dirty="0"/>
              <a:t>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/>
              <a:t>Benefits of using MySQL for database layer are data security, on-demand scalability, high performance, round-the-clock uptime, complete workflow control the flexibility of open source.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  <p:extLst>
      <p:ext uri="{BB962C8B-B14F-4D97-AF65-F5344CB8AC3E}">
        <p14:creationId xmlns:p14="http://schemas.microsoft.com/office/powerpoint/2010/main" val="317509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Admin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can add staff and hospital's  and keep the record of all the details.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manage the view off website additional information like benefits of blood donation ..to encourage people do donate blood.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generate the report of months summary and total income at end of the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Admin  keep the record of all transactions of payments.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Admin upload blood reports of Donor and if required suggestions is given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4/14/2022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Thesis Topic</a:t>
            </a:r>
          </a:p>
        </p:txBody>
      </p:sp>
    </p:spTree>
    <p:extLst>
      <p:ext uri="{BB962C8B-B14F-4D97-AF65-F5344CB8AC3E}">
        <p14:creationId xmlns:p14="http://schemas.microsoft.com/office/powerpoint/2010/main" val="7533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28600"/>
            <a:ext cx="83820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/>
              <a:t>Donor</a:t>
            </a:r>
            <a:r>
              <a:rPr lang="en-US" sz="2400" dirty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register as new donor.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login to check his/her blood reports.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If Donor has donated  blood before then he/she  will request one bag free in next two years.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see scheduled blood donation camp near his/her area.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will get next camp notification 3 months  after he/she has donated blood.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/>
              <a:t>Patient</a:t>
            </a:r>
            <a:r>
              <a:rPr lang="en-US" dirty="0"/>
              <a:t>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register and login.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view availability of blood groups and blood group details.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request for free blood bag  if  he/she donated blood in last two years.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book a blood bags according to his/her need by paying some minimum amount which is not refundable.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check his/her billing details by using login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send requests for blood according to his needs.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/>
              <a:t>Staff</a:t>
            </a:r>
            <a:r>
              <a:rPr lang="en-US" dirty="0"/>
              <a:t>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register and login.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manage the camp's in different area in regular intervals.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send the notification to about camp's to donors who can donate 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Blood bank staff can see all records of payments.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manage the blood bags details according to the availability of blood bags.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 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6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392988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What was problem and how it is modified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153400" cy="4953000"/>
          </a:xfrm>
        </p:spPr>
        <p:txBody>
          <a:bodyPr/>
          <a:lstStyle/>
          <a:p>
            <a:pPr marL="0" lvl="1" indent="0" algn="just">
              <a:buClr>
                <a:schemeClr val="tx2"/>
              </a:buClr>
              <a:buNone/>
              <a:defRPr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285750" lvl="1" indent="-285750" algn="just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in old Blood banking systems was that, they don’t follow the actual needs of users.</a:t>
            </a:r>
            <a:endParaRPr lang="en-US" altLang="en-US" sz="2000" dirty="0"/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Traditional blood banking systems were developed by 1 or 2 perspective.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Tracking the database was complicated when the details are maintained manually.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was shortage and sometimes unavailability of rare blood groups due to less modules i.e. patient and donors.</a:t>
            </a:r>
          </a:p>
          <a:p>
            <a:pPr marL="0" indent="0">
              <a:buNone/>
            </a:pPr>
            <a:endParaRPr lang="en-US" sz="1800" dirty="0"/>
          </a:p>
          <a:p>
            <a:pPr marL="0" lvl="1" indent="0" algn="just">
              <a:buClr>
                <a:schemeClr val="tx2"/>
              </a:buClr>
              <a:buNone/>
              <a:defRPr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algn="just" eaLnBrk="1" hangingPunct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idea is </a:t>
            </a:r>
            <a:r>
              <a:rPr lang="en-A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application which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 is very popular with people too.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providing each entity the facility to approach nearby blood donors so that it will become much easier to search rare blood groups in the hour of need.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D3F7D-917D-4592-902C-6256A71F0D8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7693</TotalTime>
  <Words>990</Words>
  <Application>Microsoft Office PowerPoint</Application>
  <PresentationFormat>On-screen Show (4:3)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Courier New</vt:lpstr>
      <vt:lpstr>Times New Roman</vt:lpstr>
      <vt:lpstr>Wingdings</vt:lpstr>
      <vt:lpstr>Wingdings 2</vt:lpstr>
      <vt:lpstr>Oriel</vt:lpstr>
      <vt:lpstr>E - Blood Bank Application </vt:lpstr>
      <vt:lpstr>Outline</vt:lpstr>
      <vt:lpstr>Introduction</vt:lpstr>
      <vt:lpstr>Project Architecture </vt:lpstr>
      <vt:lpstr>Technology Platform Used For Project</vt:lpstr>
      <vt:lpstr>User Roles And Responsibilities</vt:lpstr>
      <vt:lpstr>PowerPoint Presentation</vt:lpstr>
      <vt:lpstr>PowerPoint Presentation</vt:lpstr>
      <vt:lpstr>What was problem and how it is modified</vt:lpstr>
      <vt:lpstr>Aims &amp; Objectives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</dc:creator>
  <cp:lastModifiedBy>rohitbachche20@gmail.com</cp:lastModifiedBy>
  <cp:revision>290</cp:revision>
  <cp:lastPrinted>1601-01-01T00:00:00Z</cp:lastPrinted>
  <dcterms:created xsi:type="dcterms:W3CDTF">1601-01-01T00:00:00Z</dcterms:created>
  <dcterms:modified xsi:type="dcterms:W3CDTF">2022-04-14T16:14:19Z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