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1" r:id="rId5"/>
    <p:sldId id="262" r:id="rId6"/>
    <p:sldId id="260" r:id="rId7"/>
    <p:sldId id="263" r:id="rId8"/>
    <p:sldId id="264" r:id="rId9"/>
    <p:sldId id="270" r:id="rId10"/>
    <p:sldId id="269"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DC2BF-E260-4FB1-83EA-39663B530F28}" type="datetimeFigureOut">
              <a:rPr lang="en-US" smtClean="0"/>
              <a:t>12/22/2021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E0B35-B042-4D88-B1FA-399FEC6A6A40}" type="slidenum">
              <a:rPr lang="en-US" smtClean="0"/>
              <a:t>‹#›</a:t>
            </a:fld>
            <a:endParaRPr lang="en-US"/>
          </a:p>
        </p:txBody>
      </p:sp>
    </p:spTree>
    <p:extLst>
      <p:ext uri="{BB962C8B-B14F-4D97-AF65-F5344CB8AC3E}">
        <p14:creationId xmlns:p14="http://schemas.microsoft.com/office/powerpoint/2010/main" val="312403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DE0B35-B042-4D88-B1FA-399FEC6A6A40}" type="slidenum">
              <a:rPr lang="en-US" smtClean="0"/>
              <a:t>8</a:t>
            </a:fld>
            <a:endParaRPr lang="en-US"/>
          </a:p>
        </p:txBody>
      </p:sp>
    </p:spTree>
    <p:extLst>
      <p:ext uri="{BB962C8B-B14F-4D97-AF65-F5344CB8AC3E}">
        <p14:creationId xmlns:p14="http://schemas.microsoft.com/office/powerpoint/2010/main" val="169943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DE0B35-B042-4D88-B1FA-399FEC6A6A40}" type="slidenum">
              <a:rPr lang="en-US" smtClean="0"/>
              <a:t>9</a:t>
            </a:fld>
            <a:endParaRPr lang="en-US"/>
          </a:p>
        </p:txBody>
      </p:sp>
    </p:spTree>
    <p:extLst>
      <p:ext uri="{BB962C8B-B14F-4D97-AF65-F5344CB8AC3E}">
        <p14:creationId xmlns:p14="http://schemas.microsoft.com/office/powerpoint/2010/main" val="241534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Verdana" panose="020B0604030504040204" pitchFamily="34" charset="0"/>
                <a:ea typeface="Verdana" panose="020B0604030504040204" pitchFamily="34" charset="0"/>
              </a:rPr>
              <a:t>Technical Home School</a:t>
            </a:r>
            <a:endParaRPr lang="en-US" sz="4800"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2189407" y="4050834"/>
            <a:ext cx="7084595" cy="1148963"/>
          </a:xfrm>
        </p:spPr>
        <p:txBody>
          <a:bodyPr>
            <a:normAutofit fontScale="77500" lnSpcReduction="20000"/>
          </a:bodyPr>
          <a:lstStyle/>
          <a:p>
            <a:pPr algn="l"/>
            <a:r>
              <a:rPr lang="en-US" u="sng" dirty="0" smtClean="0">
                <a:solidFill>
                  <a:srgbClr val="00B0F0"/>
                </a:solidFill>
                <a:latin typeface="Verdana" panose="020B0604030504040204" pitchFamily="34" charset="0"/>
                <a:ea typeface="Verdana" panose="020B0604030504040204" pitchFamily="34" charset="0"/>
              </a:rPr>
              <a:t>technicalhomeschool.tk</a:t>
            </a:r>
          </a:p>
          <a:p>
            <a:r>
              <a:rPr lang="en-US" dirty="0" smtClean="0">
                <a:latin typeface="Verdana" panose="020B0604030504040204" pitchFamily="34" charset="0"/>
                <a:ea typeface="Verdana" panose="020B0604030504040204" pitchFamily="34" charset="0"/>
              </a:rPr>
              <a:t>	</a:t>
            </a:r>
            <a:r>
              <a:rPr lang="en-US" dirty="0" smtClean="0">
                <a:solidFill>
                  <a:schemeClr val="accent1">
                    <a:lumMod val="50000"/>
                  </a:schemeClr>
                </a:solidFill>
                <a:latin typeface="Verdana" panose="020B0604030504040204" pitchFamily="34" charset="0"/>
                <a:ea typeface="Verdana" panose="020B0604030504040204" pitchFamily="34" charset="0"/>
              </a:rPr>
              <a:t>Ready to fry in technology</a:t>
            </a:r>
          </a:p>
          <a:p>
            <a:pPr algn="l"/>
            <a:r>
              <a:rPr lang="en-US" sz="1600" dirty="0" smtClean="0">
                <a:solidFill>
                  <a:schemeClr val="tx1"/>
                </a:solidFill>
                <a:latin typeface="Verdana" panose="020B0604030504040204" pitchFamily="34" charset="0"/>
                <a:ea typeface="Verdana" panose="020B0604030504040204" pitchFamily="34" charset="0"/>
              </a:rPr>
              <a:t>Presented By Kanchan Soni</a:t>
            </a:r>
          </a:p>
          <a:p>
            <a:pPr algn="l"/>
            <a:r>
              <a:rPr lang="en-US" sz="1600" dirty="0" smtClean="0">
                <a:solidFill>
                  <a:schemeClr val="tx1"/>
                </a:solidFill>
                <a:latin typeface="Verdana" panose="020B0604030504040204" pitchFamily="34" charset="0"/>
                <a:ea typeface="Verdana" panose="020B0604030504040204" pitchFamily="34" charset="0"/>
              </a:rPr>
              <a:t>(AWS Cloud Associate)</a:t>
            </a:r>
          </a:p>
          <a:p>
            <a:pPr algn="l"/>
            <a:endParaRPr lang="en-US" sz="1600" dirty="0" smtClean="0">
              <a:solidFill>
                <a:schemeClr val="tx1"/>
              </a:solidFill>
              <a:latin typeface="Verdana" panose="020B0604030504040204" pitchFamily="34" charset="0"/>
              <a:ea typeface="Verdana" panose="020B0604030504040204" pitchFamily="34" charset="0"/>
            </a:endParaRPr>
          </a:p>
          <a:p>
            <a:pPr algn="l"/>
            <a:endParaRPr lang="en-US" sz="1600" dirty="0">
              <a:solidFill>
                <a:schemeClr val="tx1"/>
              </a:solidFill>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81" y="3070726"/>
            <a:ext cx="1457325" cy="11239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spTree>
    <p:extLst>
      <p:ext uri="{BB962C8B-B14F-4D97-AF65-F5344CB8AC3E}">
        <p14:creationId xmlns:p14="http://schemas.microsoft.com/office/powerpoint/2010/main" val="2354472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New business proposal based on this POC. </a:t>
            </a:r>
          </a:p>
          <a:p>
            <a:r>
              <a:rPr lang="en-US" dirty="0" smtClean="0"/>
              <a:t>We may get 24/7 Support service.</a:t>
            </a:r>
          </a:p>
          <a:p>
            <a:r>
              <a:rPr lang="en-US" dirty="0" smtClean="0"/>
              <a:t>Primary support providers.</a:t>
            </a:r>
          </a:p>
          <a:p>
            <a:endParaRPr lang="en-US" dirty="0" smtClean="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351" y="3673045"/>
            <a:ext cx="3600620" cy="2598506"/>
          </a:xfrm>
          <a:prstGeom prst="rect">
            <a:avLst/>
          </a:prstGeom>
        </p:spPr>
      </p:pic>
    </p:spTree>
    <p:extLst>
      <p:ext uri="{BB962C8B-B14F-4D97-AF65-F5344CB8AC3E}">
        <p14:creationId xmlns:p14="http://schemas.microsoft.com/office/powerpoint/2010/main" val="25803129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997" y="1815156"/>
            <a:ext cx="3326735" cy="3562066"/>
          </a:xfrm>
          <a:prstGeom prst="rect">
            <a:avLst/>
          </a:prstGeom>
        </p:spPr>
      </p:pic>
    </p:spTree>
    <p:extLst>
      <p:ext uri="{BB962C8B-B14F-4D97-AF65-F5344CB8AC3E}">
        <p14:creationId xmlns:p14="http://schemas.microsoft.com/office/powerpoint/2010/main" val="1382630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92" y="1455717"/>
            <a:ext cx="4359401" cy="4359401"/>
          </a:xfrm>
          <a:prstGeom prst="rect">
            <a:avLst/>
          </a:prstGeom>
        </p:spPr>
      </p:pic>
    </p:spTree>
    <p:extLst>
      <p:ext uri="{BB962C8B-B14F-4D97-AF65-F5344CB8AC3E}">
        <p14:creationId xmlns:p14="http://schemas.microsoft.com/office/powerpoint/2010/main" val="1260482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Problem Statement </a:t>
            </a:r>
          </a:p>
          <a:p>
            <a:r>
              <a:rPr lang="en-US" dirty="0" smtClean="0"/>
              <a:t>Requirements</a:t>
            </a:r>
          </a:p>
          <a:p>
            <a:r>
              <a:rPr lang="en-US" dirty="0" smtClean="0"/>
              <a:t>Architecture diagram </a:t>
            </a:r>
          </a:p>
          <a:p>
            <a:r>
              <a:rPr lang="en-US" dirty="0" smtClean="0"/>
              <a:t>List of </a:t>
            </a:r>
            <a:r>
              <a:rPr lang="en-US" dirty="0" smtClean="0"/>
              <a:t>AWS services </a:t>
            </a:r>
            <a:r>
              <a:rPr lang="en-US" dirty="0" smtClean="0"/>
              <a:t>used</a:t>
            </a:r>
          </a:p>
          <a:p>
            <a:r>
              <a:rPr lang="en-US" dirty="0" smtClean="0"/>
              <a:t>Security </a:t>
            </a:r>
          </a:p>
          <a:p>
            <a:r>
              <a:rPr lang="en-US" dirty="0" smtClean="0"/>
              <a:t>Website visit </a:t>
            </a:r>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980" y="1930400"/>
            <a:ext cx="3953871" cy="3092805"/>
          </a:xfrm>
          <a:prstGeom prst="rect">
            <a:avLst/>
          </a:prstGeom>
        </p:spPr>
      </p:pic>
    </p:spTree>
    <p:extLst>
      <p:ext uri="{BB962C8B-B14F-4D97-AF65-F5344CB8AC3E}">
        <p14:creationId xmlns:p14="http://schemas.microsoft.com/office/powerpoint/2010/main" val="3731132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Derived from two words Technical + Home School.</a:t>
            </a:r>
          </a:p>
          <a:p>
            <a:r>
              <a:rPr lang="en-US" dirty="0" smtClean="0"/>
              <a:t>It is a survey page to get student interest towards trending technologies.</a:t>
            </a:r>
          </a:p>
          <a:p>
            <a:r>
              <a:rPr lang="en-US" dirty="0" smtClean="0"/>
              <a:t>We </a:t>
            </a:r>
            <a:r>
              <a:rPr lang="en-US" dirty="0" smtClean="0"/>
              <a:t>will </a:t>
            </a:r>
            <a:r>
              <a:rPr lang="en-US" dirty="0" smtClean="0"/>
              <a:t>use AWS services to set up their environment. </a:t>
            </a:r>
            <a:endParaRPr lang="en-US" dirty="0" smtClean="0"/>
          </a:p>
          <a:p>
            <a:r>
              <a:rPr lang="en-US" dirty="0"/>
              <a:t>T</a:t>
            </a:r>
            <a:r>
              <a:rPr lang="en-US" dirty="0" smtClean="0"/>
              <a:t>ag </a:t>
            </a:r>
            <a:r>
              <a:rPr lang="en-US" dirty="0"/>
              <a:t>line </a:t>
            </a:r>
            <a:r>
              <a:rPr lang="en-US" dirty="0" smtClean="0"/>
              <a:t>- Ready </a:t>
            </a:r>
            <a:r>
              <a:rPr lang="en-US" dirty="0"/>
              <a:t>to fry in technology</a:t>
            </a:r>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1350" y="4091227"/>
            <a:ext cx="2766457" cy="2022971"/>
          </a:xfrm>
          <a:prstGeom prst="rect">
            <a:avLst/>
          </a:prstGeom>
        </p:spPr>
      </p:pic>
    </p:spTree>
    <p:extLst>
      <p:ext uri="{BB962C8B-B14F-4D97-AF65-F5344CB8AC3E}">
        <p14:creationId xmlns:p14="http://schemas.microsoft.com/office/powerpoint/2010/main" val="2231190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pPr algn="just"/>
            <a:r>
              <a:rPr lang="en-US" dirty="0"/>
              <a:t>Institute provides an invaluable space for personal development to the students for that they want to receive information from students of India about which technologies students are interested in and store into the database for analyzing technologies trends for arranging online classes. So that students can establish their technical skills and achieve their goals in a minimal cost.</a:t>
            </a:r>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716" y="4100975"/>
            <a:ext cx="2438400" cy="2438400"/>
          </a:xfrm>
          <a:prstGeom prst="rect">
            <a:avLst/>
          </a:prstGeom>
        </p:spPr>
      </p:pic>
    </p:spTree>
    <p:extLst>
      <p:ext uri="{BB962C8B-B14F-4D97-AF65-F5344CB8AC3E}">
        <p14:creationId xmlns:p14="http://schemas.microsoft.com/office/powerpoint/2010/main" val="50466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r>
              <a:rPr lang="en-US" b="1" dirty="0" smtClean="0"/>
              <a:t>Client has 3 basic requirements :</a:t>
            </a:r>
          </a:p>
          <a:p>
            <a:pPr lvl="1"/>
            <a:r>
              <a:rPr lang="en-US" dirty="0" smtClean="0"/>
              <a:t>Data </a:t>
            </a:r>
            <a:r>
              <a:rPr lang="en-US" dirty="0"/>
              <a:t>/information about students and </a:t>
            </a:r>
            <a:r>
              <a:rPr lang="en-US" dirty="0" smtClean="0"/>
              <a:t>their technologies interest.</a:t>
            </a:r>
          </a:p>
          <a:p>
            <a:pPr lvl="1"/>
            <a:r>
              <a:rPr lang="en-US" dirty="0" smtClean="0"/>
              <a:t>Low set up cost in AWS.</a:t>
            </a:r>
          </a:p>
          <a:p>
            <a:pPr lvl="1"/>
            <a:r>
              <a:rPr lang="en-US" dirty="0" smtClean="0"/>
              <a:t>Data should be secured.</a:t>
            </a:r>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865" y="4332987"/>
            <a:ext cx="2143125" cy="2143125"/>
          </a:xfrm>
          <a:prstGeom prst="rect">
            <a:avLst/>
          </a:prstGeom>
        </p:spPr>
      </p:pic>
    </p:spTree>
    <p:extLst>
      <p:ext uri="{BB962C8B-B14F-4D97-AF65-F5344CB8AC3E}">
        <p14:creationId xmlns:p14="http://schemas.microsoft.com/office/powerpoint/2010/main" val="4210313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6" name="Picture 5"/>
          <p:cNvPicPr>
            <a:picLocks noChangeAspect="1"/>
          </p:cNvPicPr>
          <p:nvPr/>
        </p:nvPicPr>
        <p:blipFill>
          <a:blip r:embed="rId3"/>
          <a:stretch>
            <a:fillRect/>
          </a:stretch>
        </p:blipFill>
        <p:spPr>
          <a:xfrm>
            <a:off x="1555804" y="1685498"/>
            <a:ext cx="6114995" cy="4898275"/>
          </a:xfrm>
          <a:prstGeom prst="rect">
            <a:avLst/>
          </a:prstGeom>
        </p:spPr>
      </p:pic>
    </p:spTree>
    <p:extLst>
      <p:ext uri="{BB962C8B-B14F-4D97-AF65-F5344CB8AC3E}">
        <p14:creationId xmlns:p14="http://schemas.microsoft.com/office/powerpoint/2010/main" val="2276450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AWS services used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VPC( Virtual Private Cloud )</a:t>
            </a:r>
          </a:p>
          <a:p>
            <a:r>
              <a:rPr lang="en-US" dirty="0" smtClean="0"/>
              <a:t>RDS(Relational Database Service)</a:t>
            </a:r>
          </a:p>
          <a:p>
            <a:r>
              <a:rPr lang="en-US" dirty="0" smtClean="0"/>
              <a:t>EC2(Elastic Compute Cloud)</a:t>
            </a:r>
          </a:p>
          <a:p>
            <a:r>
              <a:rPr lang="en-US" dirty="0" smtClean="0"/>
              <a:t>ALB(Application Loan Balance)</a:t>
            </a:r>
          </a:p>
          <a:p>
            <a:r>
              <a:rPr lang="en-US" dirty="0" smtClean="0"/>
              <a:t>ASG(Auto Scaling Group)</a:t>
            </a:r>
          </a:p>
          <a:p>
            <a:r>
              <a:rPr lang="en-US" dirty="0" smtClean="0"/>
              <a:t>S3(Simple Storage Service)</a:t>
            </a:r>
          </a:p>
          <a:p>
            <a:r>
              <a:rPr lang="en-US" dirty="0" smtClean="0"/>
              <a:t>IAM </a:t>
            </a:r>
            <a:r>
              <a:rPr lang="en-US" dirty="0" smtClean="0"/>
              <a:t>– User</a:t>
            </a:r>
            <a:endParaRPr lang="en-US" dirty="0" smtClean="0"/>
          </a:p>
          <a:p>
            <a:r>
              <a:rPr lang="en-US" dirty="0" smtClean="0"/>
              <a:t>Certificate Manager</a:t>
            </a:r>
          </a:p>
          <a:p>
            <a:r>
              <a:rPr lang="en-US" dirty="0" smtClean="0"/>
              <a:t>Secrets Manager</a:t>
            </a:r>
          </a:p>
          <a:p>
            <a:r>
              <a:rPr lang="en-US" dirty="0" smtClean="0"/>
              <a:t>Route53</a:t>
            </a:r>
          </a:p>
          <a:p>
            <a:r>
              <a:rPr lang="en-US" dirty="0" smtClean="0"/>
              <a:t>SNS(Simple Notification Service)</a:t>
            </a:r>
          </a:p>
          <a:p>
            <a:r>
              <a:rPr lang="en-US" dirty="0" smtClean="0"/>
              <a:t>Cloud Watch</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spTree>
    <p:extLst>
      <p:ext uri="{BB962C8B-B14F-4D97-AF65-F5344CB8AC3E}">
        <p14:creationId xmlns:p14="http://schemas.microsoft.com/office/powerpoint/2010/main" val="3726751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b="1" dirty="0" smtClean="0"/>
              <a:t>Services used : </a:t>
            </a:r>
          </a:p>
          <a:p>
            <a:pPr lvl="1"/>
            <a:r>
              <a:rPr lang="en-US" dirty="0" smtClean="0"/>
              <a:t>ACM(Amazon certificate manager) for SSL</a:t>
            </a:r>
          </a:p>
          <a:p>
            <a:pPr lvl="1"/>
            <a:r>
              <a:rPr lang="en-US" dirty="0" smtClean="0"/>
              <a:t>Secretes manager </a:t>
            </a:r>
          </a:p>
          <a:p>
            <a:pPr lvl="1"/>
            <a:r>
              <a:rPr lang="en-US" dirty="0" smtClean="0"/>
              <a:t>DB created in private subnet &amp; not accessible publically </a:t>
            </a:r>
          </a:p>
          <a:p>
            <a:pPr lvl="1"/>
            <a:r>
              <a:rPr lang="en-US" dirty="0" smtClean="0"/>
              <a:t>Security Groups - only allowed authorized traffic</a:t>
            </a:r>
          </a:p>
          <a:p>
            <a:pPr lvl="1"/>
            <a:endParaRPr lang="en-US" dirty="0" smtClean="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6905" y="4357878"/>
            <a:ext cx="2216540" cy="2216540"/>
          </a:xfrm>
          <a:prstGeom prst="rect">
            <a:avLst/>
          </a:prstGeom>
        </p:spPr>
      </p:pic>
    </p:spTree>
    <p:extLst>
      <p:ext uri="{BB962C8B-B14F-4D97-AF65-F5344CB8AC3E}">
        <p14:creationId xmlns:p14="http://schemas.microsoft.com/office/powerpoint/2010/main" val="1650167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and resolution</a:t>
            </a:r>
            <a:endParaRPr lang="en-US" dirty="0"/>
          </a:p>
        </p:txBody>
      </p:sp>
      <p:sp>
        <p:nvSpPr>
          <p:cNvPr id="3" name="Content Placeholder 2"/>
          <p:cNvSpPr>
            <a:spLocks noGrp="1"/>
          </p:cNvSpPr>
          <p:nvPr>
            <p:ph idx="1"/>
          </p:nvPr>
        </p:nvSpPr>
        <p:spPr/>
        <p:txBody>
          <a:bodyPr/>
          <a:lstStyle/>
          <a:p>
            <a:r>
              <a:rPr lang="en-US" b="1" dirty="0" smtClean="0"/>
              <a:t>Manual Start – </a:t>
            </a:r>
            <a:r>
              <a:rPr lang="en-US" b="1" dirty="0" err="1" smtClean="0"/>
              <a:t>nohup</a:t>
            </a:r>
            <a:endParaRPr lang="en-US" b="1" dirty="0" smtClean="0"/>
          </a:p>
          <a:p>
            <a:pPr lvl="1"/>
            <a:r>
              <a:rPr lang="en-US" dirty="0" smtClean="0"/>
              <a:t>Learning Shell Script /</a:t>
            </a:r>
            <a:r>
              <a:rPr lang="en-US" dirty="0" err="1" smtClean="0"/>
              <a:t>Cron</a:t>
            </a:r>
            <a:r>
              <a:rPr lang="en-US" dirty="0" smtClean="0"/>
              <a:t> Tab</a:t>
            </a:r>
          </a:p>
          <a:p>
            <a:r>
              <a:rPr lang="en-US" b="1" dirty="0" smtClean="0"/>
              <a:t>Auto Scaling –Target tracked policy </a:t>
            </a:r>
          </a:p>
          <a:p>
            <a:pPr lvl="1"/>
            <a:r>
              <a:rPr lang="en-US" dirty="0" smtClean="0"/>
              <a:t>Change the policy-Simple Scaling </a:t>
            </a:r>
            <a:endParaRPr lang="en-US" dirty="0" smtClean="0"/>
          </a:p>
          <a:p>
            <a:r>
              <a:rPr lang="en-US" b="1" dirty="0" smtClean="0"/>
              <a:t>DB password hard coded </a:t>
            </a:r>
          </a:p>
          <a:p>
            <a:pPr lvl="1"/>
            <a:r>
              <a:rPr lang="en-US" dirty="0" smtClean="0"/>
              <a:t>Secrets manager</a:t>
            </a:r>
            <a:endParaRPr lang="en-US" dirty="0" smtClean="0"/>
          </a:p>
          <a:p>
            <a:r>
              <a:rPr lang="en-US" b="1" dirty="0" err="1"/>
              <a:t>botocore.exceptions.NoRegionError</a:t>
            </a:r>
            <a:r>
              <a:rPr lang="en-US" b="1" dirty="0"/>
              <a:t>: </a:t>
            </a:r>
            <a:endParaRPr lang="en-US" b="1" dirty="0" smtClean="0"/>
          </a:p>
          <a:p>
            <a:pPr lvl="1"/>
            <a:r>
              <a:rPr lang="en-US" dirty="0" smtClean="0"/>
              <a:t>Assume role </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051" y="-13647"/>
            <a:ext cx="913896" cy="9138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406" y="2544549"/>
            <a:ext cx="3218874" cy="2518770"/>
          </a:xfrm>
          <a:prstGeom prst="rect">
            <a:avLst/>
          </a:prstGeom>
        </p:spPr>
      </p:pic>
    </p:spTree>
    <p:extLst>
      <p:ext uri="{BB962C8B-B14F-4D97-AF65-F5344CB8AC3E}">
        <p14:creationId xmlns:p14="http://schemas.microsoft.com/office/powerpoint/2010/main" val="2048676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608</TotalTime>
  <Words>282</Words>
  <Application>Microsoft Office PowerPoint</Application>
  <PresentationFormat>Widescreen</PresentationFormat>
  <Paragraphs>84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Verdana</vt:lpstr>
      <vt:lpstr>Wingdings 3</vt:lpstr>
      <vt:lpstr>Facet</vt:lpstr>
      <vt:lpstr>Technical Home School</vt:lpstr>
      <vt:lpstr>Agenda</vt:lpstr>
      <vt:lpstr>Introduction</vt:lpstr>
      <vt:lpstr>Problem Statement </vt:lpstr>
      <vt:lpstr>Requirement</vt:lpstr>
      <vt:lpstr>Architecture Diagram</vt:lpstr>
      <vt:lpstr>List of AWS services used</vt:lpstr>
      <vt:lpstr>Security</vt:lpstr>
      <vt:lpstr>Difficulties and resolution</vt:lpstr>
      <vt:lpstr>Benefits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Home School</dc:title>
  <dc:creator>Admin</dc:creator>
  <cp:lastModifiedBy>Admin</cp:lastModifiedBy>
  <cp:revision>29</cp:revision>
  <dcterms:created xsi:type="dcterms:W3CDTF">2021-12-12T15:04:53Z</dcterms:created>
  <dcterms:modified xsi:type="dcterms:W3CDTF">2021-12-22T18:17:27Z</dcterms:modified>
</cp:coreProperties>
</file>