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2" r:id="rId9"/>
    <p:sldId id="330" r:id="rId10"/>
    <p:sldId id="333" r:id="rId11"/>
    <p:sldId id="331" r:id="rId12"/>
    <p:sldId id="334" r:id="rId13"/>
    <p:sldId id="335" r:id="rId14"/>
  </p:sldIdLst>
  <p:sldSz cx="12192000" cy="6858000"/>
  <p:notesSz cx="6858000" cy="9144000"/>
  <p:defaultTextStyle>
    <a:defPPr>
      <a:defRPr lang="en-FJ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0A7"/>
    <a:srgbClr val="F7C9D9"/>
    <a:srgbClr val="A76F37"/>
    <a:srgbClr val="D2A000"/>
    <a:srgbClr val="FFCC66"/>
    <a:srgbClr val="37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09" autoAdjust="0"/>
    <p:restoredTop sz="94638" autoAdjust="0"/>
  </p:normalViewPr>
  <p:slideViewPr>
    <p:cSldViewPr snapToGrid="0">
      <p:cViewPr varScale="1">
        <p:scale>
          <a:sx n="86" d="100"/>
          <a:sy n="86" d="100"/>
        </p:scale>
        <p:origin x="1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ADDB9-3B33-4699-B965-CC7DA6EFB6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66F1-995B-4EEE-94F9-3390AC40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DA8F-E800-4A2E-A280-4BAB2AE29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ADB22-10FC-4F18-A77C-3205F6FD3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D130-18AF-4DA3-AE61-023A9FCF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9A85-65DE-4F38-971C-35BC1031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31B21-492A-468A-8AEF-E6182D65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2C10-A2BE-48E5-885D-DE6CDB53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B0A40-A900-46CB-B616-72EA1E82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6E28-C54F-4FED-88BE-2F0DC19B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3F17-5153-4EC5-B1DB-E28B0746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96E7-40D9-4B2B-AB55-C8A78CC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9E4F1-8CA4-40D1-9525-2EC03B807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54DE-79B7-433A-82CD-088384CF7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46CA-AAA1-4595-AD0F-F0404E0C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A82A-E3F7-45F1-A41B-697EBD0E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1FA82-AEC7-4AC9-AE68-F553B2FA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4D67-93A2-4986-BE7A-6B684413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7808-A30B-48E8-8DC7-8C6CE6B4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337A-ADD9-4A68-84EF-E997A6FF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04841-9374-40D4-A2F2-762948C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6748-2CBC-4CBB-B622-194369B1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6C64-BFB4-49D5-A3C3-A97247C5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81C2B-DA9E-4D3D-B94C-1F19156D6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50E6-75F2-4E84-9ABB-ADCCBC07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38395-DC33-4532-9E4B-7FA4CC88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72F8-A2B1-4211-91B1-720ECF0A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1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F477-18F0-488D-B5F1-7AA8691C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C341-85CC-400C-81F7-6E1A403AE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21832-3CE3-46BE-8DAD-3F8FD82BC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AAB3C-F219-4081-ABB3-94EAE5D1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37A5-D1B0-4A75-AB9E-9499E75C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268B0-C106-46E7-8CFA-9968A978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0BFF-0452-4942-9377-0761354E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7972D-D868-44A9-9B20-CB3B526A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D8E7D-F21E-430E-9A6B-71B219AF3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318B8-C5BD-4351-A63E-18CBD71D5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46019-E882-4ECD-9B8A-46CBB8CFA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177F1-69FC-478C-AEDA-158EA208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35498-2293-428F-9D45-C668C839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1E512-D322-46AF-850A-114BA571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6F88-9EB7-498B-8252-A3B786F9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49362-3E8D-4A3B-A953-D9634AFD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5EC5C-348E-444A-8581-2D99F4B4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D6D76-64B1-42A1-B0E4-0B34CE9C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D393-8681-4C03-93A6-77860BD0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32BAD-3D41-4908-8A9D-9FD835E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D3A21-0C53-408F-9260-AF48441A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76FF-2416-4705-AFB6-8CA5B424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FF33-F30A-42AF-AE09-F49B915F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884F4-07EE-47DE-A60D-9752CAC2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87A77-7005-4B20-9E0A-07915EA5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CF22-B9FB-4F08-BDBB-6461EA18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0962-C143-4D84-A6AD-163E09BD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25D8-F47C-4035-981B-C35ECEBA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198D6-2512-47BF-829B-883F3E492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J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85E09-A522-47AC-8F8E-A145B440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0604-2359-4143-AC58-09D2977B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16B7-027C-4E20-809A-F7BD8526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51F9-BDFB-44A7-8DA8-972A685A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6F5AD-6769-48D9-8E08-15D785F9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F17D4-D5C7-42DB-B6FF-54B61AA0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ADFC-0911-4960-AD94-939C164FF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382A-1BE8-4094-BFD2-E0328E2E20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68DE-5A0C-4C3F-A33E-AAD64F38C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13D0-4B81-42E5-AEE2-C305BFE21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6290-9CF5-41D5-B78C-E203EF9E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J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2.xm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Visio_Drawing4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5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Drawing6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2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Drawing3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</a:t>
            </a:r>
            <a:endParaRPr lang="en-FJ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57">
            <a:extLst>
              <a:ext uri="{FF2B5EF4-FFF2-40B4-BE49-F238E27FC236}">
                <a16:creationId xmlns:a16="http://schemas.microsoft.com/office/drawing/2014/main" id="{2CD72874-2E68-4997-843B-A0E6378DC206}"/>
              </a:ext>
            </a:extLst>
          </p:cNvPr>
          <p:cNvSpPr/>
          <p:nvPr/>
        </p:nvSpPr>
        <p:spPr>
          <a:xfrm>
            <a:off x="10850166" y="1118840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Rectangle: Rounded Corners 58">
            <a:extLst>
              <a:ext uri="{FF2B5EF4-FFF2-40B4-BE49-F238E27FC236}">
                <a16:creationId xmlns:a16="http://schemas.microsoft.com/office/drawing/2014/main" id="{DF313571-171A-48FD-9617-C115E95F3886}"/>
              </a:ext>
            </a:extLst>
          </p:cNvPr>
          <p:cNvSpPr/>
          <p:nvPr/>
        </p:nvSpPr>
        <p:spPr>
          <a:xfrm>
            <a:off x="9657793" y="1157007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Rectangle: Rounded Corners 59">
            <a:extLst>
              <a:ext uri="{FF2B5EF4-FFF2-40B4-BE49-F238E27FC236}">
                <a16:creationId xmlns:a16="http://schemas.microsoft.com/office/drawing/2014/main" id="{5C88CD3A-3E92-40AD-81AB-456DB266930E}"/>
              </a:ext>
            </a:extLst>
          </p:cNvPr>
          <p:cNvSpPr/>
          <p:nvPr/>
        </p:nvSpPr>
        <p:spPr>
          <a:xfrm>
            <a:off x="8531931" y="1145892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: Rounded Corners 60">
            <a:extLst>
              <a:ext uri="{FF2B5EF4-FFF2-40B4-BE49-F238E27FC236}">
                <a16:creationId xmlns:a16="http://schemas.microsoft.com/office/drawing/2014/main" id="{ECB77998-47F7-4C7A-A666-A26FDD7F1960}"/>
              </a:ext>
            </a:extLst>
          </p:cNvPr>
          <p:cNvSpPr/>
          <p:nvPr/>
        </p:nvSpPr>
        <p:spPr>
          <a:xfrm>
            <a:off x="7418152" y="1133524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6" name="Rectangle: Rounded Corners 61">
            <a:extLst>
              <a:ext uri="{FF2B5EF4-FFF2-40B4-BE49-F238E27FC236}">
                <a16:creationId xmlns:a16="http://schemas.microsoft.com/office/drawing/2014/main" id="{871D06A1-1742-4587-B967-B1C416BF680E}"/>
              </a:ext>
            </a:extLst>
          </p:cNvPr>
          <p:cNvSpPr/>
          <p:nvPr/>
        </p:nvSpPr>
        <p:spPr>
          <a:xfrm>
            <a:off x="6315825" y="1133525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7" name="Rectangle: Rounded Corners 62">
            <a:hlinkClick r:id="rId3" action="ppaction://hlinksldjump"/>
            <a:extLst>
              <a:ext uri="{FF2B5EF4-FFF2-40B4-BE49-F238E27FC236}">
                <a16:creationId xmlns:a16="http://schemas.microsoft.com/office/drawing/2014/main" id="{9A278929-DCEB-418A-BA7D-1FBB852C9257}"/>
              </a:ext>
            </a:extLst>
          </p:cNvPr>
          <p:cNvSpPr/>
          <p:nvPr/>
        </p:nvSpPr>
        <p:spPr>
          <a:xfrm>
            <a:off x="5111103" y="1157007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Rectangle: Rounded Corners 63">
            <a:extLst>
              <a:ext uri="{FF2B5EF4-FFF2-40B4-BE49-F238E27FC236}">
                <a16:creationId xmlns:a16="http://schemas.microsoft.com/office/drawing/2014/main" id="{F017E981-2387-4448-BCC4-4A903663499B}"/>
              </a:ext>
            </a:extLst>
          </p:cNvPr>
          <p:cNvSpPr/>
          <p:nvPr/>
        </p:nvSpPr>
        <p:spPr>
          <a:xfrm>
            <a:off x="3940498" y="1190002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9" name="Rectangle: Rounded Corners 64">
            <a:extLst>
              <a:ext uri="{FF2B5EF4-FFF2-40B4-BE49-F238E27FC236}">
                <a16:creationId xmlns:a16="http://schemas.microsoft.com/office/drawing/2014/main" id="{D7944542-3B46-46B6-B4BB-8DE7E92717E5}"/>
              </a:ext>
            </a:extLst>
          </p:cNvPr>
          <p:cNvSpPr/>
          <p:nvPr/>
        </p:nvSpPr>
        <p:spPr>
          <a:xfrm>
            <a:off x="2758518" y="1145892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0" name="Rectangle: Rounded Corners 65">
            <a:extLst>
              <a:ext uri="{FF2B5EF4-FFF2-40B4-BE49-F238E27FC236}">
                <a16:creationId xmlns:a16="http://schemas.microsoft.com/office/drawing/2014/main" id="{D91361E5-6772-4147-8A28-60254B246736}"/>
              </a:ext>
            </a:extLst>
          </p:cNvPr>
          <p:cNvSpPr/>
          <p:nvPr/>
        </p:nvSpPr>
        <p:spPr>
          <a:xfrm>
            <a:off x="1594220" y="1190003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8C573BC-4ED8-4D21-A16F-EA356EFC2280}"/>
              </a:ext>
            </a:extLst>
          </p:cNvPr>
          <p:cNvGrpSpPr/>
          <p:nvPr/>
        </p:nvGrpSpPr>
        <p:grpSpPr>
          <a:xfrm>
            <a:off x="1724468" y="1347767"/>
            <a:ext cx="601531" cy="536013"/>
            <a:chOff x="977900" y="3124200"/>
            <a:chExt cx="879476" cy="766763"/>
          </a:xfrm>
          <a:solidFill>
            <a:srgbClr val="7030A0"/>
          </a:solidFill>
        </p:grpSpPr>
        <p:sp>
          <p:nvSpPr>
            <p:cNvPr id="56" name="Freeform 185">
              <a:extLst>
                <a:ext uri="{FF2B5EF4-FFF2-40B4-BE49-F238E27FC236}">
                  <a16:creationId xmlns:a16="http://schemas.microsoft.com/office/drawing/2014/main" id="{2D6E6055-08AC-4F8F-90A6-D5E2B79B9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86">
              <a:extLst>
                <a:ext uri="{FF2B5EF4-FFF2-40B4-BE49-F238E27FC236}">
                  <a16:creationId xmlns:a16="http://schemas.microsoft.com/office/drawing/2014/main" id="{F17C2AA5-6EDE-4316-8371-07CE7E2155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87">
              <a:extLst>
                <a:ext uri="{FF2B5EF4-FFF2-40B4-BE49-F238E27FC236}">
                  <a16:creationId xmlns:a16="http://schemas.microsoft.com/office/drawing/2014/main" id="{8DC0CBBB-0C69-4D51-BB7E-35410A2BB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88">
              <a:extLst>
                <a:ext uri="{FF2B5EF4-FFF2-40B4-BE49-F238E27FC236}">
                  <a16:creationId xmlns:a16="http://schemas.microsoft.com/office/drawing/2014/main" id="{68A01345-0A09-49B1-874E-04D24E26A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88EF681-7B30-4B8C-8526-CCF48D728B69}"/>
              </a:ext>
            </a:extLst>
          </p:cNvPr>
          <p:cNvSpPr txBox="1"/>
          <p:nvPr/>
        </p:nvSpPr>
        <p:spPr>
          <a:xfrm rot="16200000">
            <a:off x="853207" y="1673144"/>
            <a:ext cx="2271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Finance</a:t>
            </a:r>
            <a:endParaRPr lang="en-FJ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4D7C4FC-F43B-412C-B16E-171DF8B2C403}"/>
              </a:ext>
            </a:extLst>
          </p:cNvPr>
          <p:cNvGrpSpPr/>
          <p:nvPr/>
        </p:nvGrpSpPr>
        <p:grpSpPr>
          <a:xfrm>
            <a:off x="2934921" y="1347767"/>
            <a:ext cx="523608" cy="473493"/>
            <a:chOff x="5299076" y="4081463"/>
            <a:chExt cx="1804988" cy="1743075"/>
          </a:xfrm>
          <a:solidFill>
            <a:schemeClr val="accent1">
              <a:lumMod val="75000"/>
            </a:schemeClr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81E06F5-6794-47FA-8ADC-C914DB5B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1076" y="4810126"/>
              <a:ext cx="280988" cy="285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2B3C7F2B-A9B2-4F74-8C6B-F2B71CCD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4137026"/>
              <a:ext cx="808038" cy="815975"/>
            </a:xfrm>
            <a:custGeom>
              <a:avLst/>
              <a:gdLst>
                <a:gd name="T0" fmla="*/ 365 w 509"/>
                <a:gd name="T1" fmla="*/ 0 h 514"/>
                <a:gd name="T2" fmla="*/ 223 w 509"/>
                <a:gd name="T3" fmla="*/ 126 h 514"/>
                <a:gd name="T4" fmla="*/ 223 w 509"/>
                <a:gd name="T5" fmla="*/ 227 h 514"/>
                <a:gd name="T6" fmla="*/ 0 w 509"/>
                <a:gd name="T7" fmla="*/ 455 h 514"/>
                <a:gd name="T8" fmla="*/ 27 w 509"/>
                <a:gd name="T9" fmla="*/ 514 h 514"/>
                <a:gd name="T10" fmla="*/ 277 w 509"/>
                <a:gd name="T11" fmla="*/ 275 h 514"/>
                <a:gd name="T12" fmla="*/ 365 w 509"/>
                <a:gd name="T13" fmla="*/ 282 h 514"/>
                <a:gd name="T14" fmla="*/ 509 w 509"/>
                <a:gd name="T15" fmla="*/ 147 h 514"/>
                <a:gd name="T16" fmla="*/ 377 w 509"/>
                <a:gd name="T17" fmla="*/ 128 h 514"/>
                <a:gd name="T18" fmla="*/ 365 w 509"/>
                <a:gd name="T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514">
                  <a:moveTo>
                    <a:pt x="365" y="0"/>
                  </a:moveTo>
                  <a:lnTo>
                    <a:pt x="223" y="126"/>
                  </a:lnTo>
                  <a:lnTo>
                    <a:pt x="223" y="227"/>
                  </a:lnTo>
                  <a:lnTo>
                    <a:pt x="0" y="455"/>
                  </a:lnTo>
                  <a:lnTo>
                    <a:pt x="27" y="514"/>
                  </a:lnTo>
                  <a:lnTo>
                    <a:pt x="277" y="275"/>
                  </a:lnTo>
                  <a:lnTo>
                    <a:pt x="365" y="282"/>
                  </a:lnTo>
                  <a:lnTo>
                    <a:pt x="509" y="147"/>
                  </a:lnTo>
                  <a:lnTo>
                    <a:pt x="377" y="128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42C03463-E860-49FD-961B-53744141B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3" y="4452938"/>
              <a:ext cx="1001713" cy="1000125"/>
            </a:xfrm>
            <a:custGeom>
              <a:avLst/>
              <a:gdLst>
                <a:gd name="T0" fmla="*/ 0 w 267"/>
                <a:gd name="T1" fmla="*/ 133 h 266"/>
                <a:gd name="T2" fmla="*/ 133 w 267"/>
                <a:gd name="T3" fmla="*/ 266 h 266"/>
                <a:gd name="T4" fmla="*/ 267 w 267"/>
                <a:gd name="T5" fmla="*/ 133 h 266"/>
                <a:gd name="T6" fmla="*/ 249 w 267"/>
                <a:gd name="T7" fmla="*/ 67 h 266"/>
                <a:gd name="T8" fmla="*/ 206 w 267"/>
                <a:gd name="T9" fmla="*/ 107 h 266"/>
                <a:gd name="T10" fmla="*/ 211 w 267"/>
                <a:gd name="T11" fmla="*/ 133 h 266"/>
                <a:gd name="T12" fmla="*/ 133 w 267"/>
                <a:gd name="T13" fmla="*/ 210 h 266"/>
                <a:gd name="T14" fmla="*/ 56 w 267"/>
                <a:gd name="T15" fmla="*/ 133 h 266"/>
                <a:gd name="T16" fmla="*/ 133 w 267"/>
                <a:gd name="T17" fmla="*/ 56 h 266"/>
                <a:gd name="T18" fmla="*/ 158 w 267"/>
                <a:gd name="T19" fmla="*/ 60 h 266"/>
                <a:gd name="T20" fmla="*/ 200 w 267"/>
                <a:gd name="T21" fmla="*/ 18 h 266"/>
                <a:gd name="T22" fmla="*/ 133 w 267"/>
                <a:gd name="T23" fmla="*/ 0 h 266"/>
                <a:gd name="T24" fmla="*/ 0 w 267"/>
                <a:gd name="T2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66">
                  <a:moveTo>
                    <a:pt x="0" y="133"/>
                  </a:moveTo>
                  <a:cubicBezTo>
                    <a:pt x="0" y="207"/>
                    <a:pt x="60" y="266"/>
                    <a:pt x="133" y="266"/>
                  </a:cubicBezTo>
                  <a:cubicBezTo>
                    <a:pt x="207" y="266"/>
                    <a:pt x="267" y="207"/>
                    <a:pt x="267" y="133"/>
                  </a:cubicBezTo>
                  <a:cubicBezTo>
                    <a:pt x="267" y="109"/>
                    <a:pt x="260" y="86"/>
                    <a:pt x="249" y="67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09" y="115"/>
                    <a:pt x="211" y="124"/>
                    <a:pt x="211" y="133"/>
                  </a:cubicBezTo>
                  <a:cubicBezTo>
                    <a:pt x="211" y="176"/>
                    <a:pt x="176" y="210"/>
                    <a:pt x="133" y="210"/>
                  </a:cubicBezTo>
                  <a:cubicBezTo>
                    <a:pt x="91" y="210"/>
                    <a:pt x="56" y="176"/>
                    <a:pt x="56" y="133"/>
                  </a:cubicBezTo>
                  <a:cubicBezTo>
                    <a:pt x="56" y="91"/>
                    <a:pt x="91" y="56"/>
                    <a:pt x="133" y="56"/>
                  </a:cubicBezTo>
                  <a:cubicBezTo>
                    <a:pt x="142" y="56"/>
                    <a:pt x="150" y="57"/>
                    <a:pt x="158" y="60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80" y="6"/>
                    <a:pt x="158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2B21B3CB-3F3F-4F33-B059-8181DC695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076" y="4081463"/>
              <a:ext cx="1804988" cy="1743075"/>
            </a:xfrm>
            <a:custGeom>
              <a:avLst/>
              <a:gdLst>
                <a:gd name="T0" fmla="*/ 444 w 481"/>
                <a:gd name="T1" fmla="*/ 120 h 464"/>
                <a:gd name="T2" fmla="*/ 408 w 481"/>
                <a:gd name="T3" fmla="*/ 154 h 464"/>
                <a:gd name="T4" fmla="*/ 398 w 481"/>
                <a:gd name="T5" fmla="*/ 154 h 464"/>
                <a:gd name="T6" fmla="*/ 411 w 481"/>
                <a:gd name="T7" fmla="*/ 188 h 464"/>
                <a:gd name="T8" fmla="*/ 392 w 481"/>
                <a:gd name="T9" fmla="*/ 321 h 464"/>
                <a:gd name="T10" fmla="*/ 285 w 481"/>
                <a:gd name="T11" fmla="*/ 403 h 464"/>
                <a:gd name="T12" fmla="*/ 240 w 481"/>
                <a:gd name="T13" fmla="*/ 408 h 464"/>
                <a:gd name="T14" fmla="*/ 70 w 481"/>
                <a:gd name="T15" fmla="*/ 276 h 464"/>
                <a:gd name="T16" fmla="*/ 89 w 481"/>
                <a:gd name="T17" fmla="*/ 143 h 464"/>
                <a:gd name="T18" fmla="*/ 196 w 481"/>
                <a:gd name="T19" fmla="*/ 62 h 464"/>
                <a:gd name="T20" fmla="*/ 241 w 481"/>
                <a:gd name="T21" fmla="*/ 56 h 464"/>
                <a:gd name="T22" fmla="*/ 320 w 481"/>
                <a:gd name="T23" fmla="*/ 75 h 464"/>
                <a:gd name="T24" fmla="*/ 320 w 481"/>
                <a:gd name="T25" fmla="*/ 59 h 464"/>
                <a:gd name="T26" fmla="*/ 354 w 481"/>
                <a:gd name="T27" fmla="*/ 29 h 464"/>
                <a:gd name="T28" fmla="*/ 241 w 481"/>
                <a:gd name="T29" fmla="*/ 0 h 464"/>
                <a:gd name="T30" fmla="*/ 182 w 481"/>
                <a:gd name="T31" fmla="*/ 7 h 464"/>
                <a:gd name="T32" fmla="*/ 40 w 481"/>
                <a:gd name="T33" fmla="*/ 114 h 464"/>
                <a:gd name="T34" fmla="*/ 16 w 481"/>
                <a:gd name="T35" fmla="*/ 290 h 464"/>
                <a:gd name="T36" fmla="*/ 240 w 481"/>
                <a:gd name="T37" fmla="*/ 464 h 464"/>
                <a:gd name="T38" fmla="*/ 299 w 481"/>
                <a:gd name="T39" fmla="*/ 457 h 464"/>
                <a:gd name="T40" fmla="*/ 441 w 481"/>
                <a:gd name="T41" fmla="*/ 350 h 464"/>
                <a:gd name="T42" fmla="*/ 465 w 481"/>
                <a:gd name="T43" fmla="*/ 174 h 464"/>
                <a:gd name="T44" fmla="*/ 444 w 481"/>
                <a:gd name="T45" fmla="*/ 12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464">
                  <a:moveTo>
                    <a:pt x="444" y="120"/>
                  </a:moveTo>
                  <a:cubicBezTo>
                    <a:pt x="408" y="154"/>
                    <a:pt x="408" y="154"/>
                    <a:pt x="40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404" y="164"/>
                    <a:pt x="408" y="176"/>
                    <a:pt x="411" y="188"/>
                  </a:cubicBezTo>
                  <a:cubicBezTo>
                    <a:pt x="423" y="233"/>
                    <a:pt x="416" y="281"/>
                    <a:pt x="392" y="321"/>
                  </a:cubicBezTo>
                  <a:cubicBezTo>
                    <a:pt x="369" y="362"/>
                    <a:pt x="330" y="391"/>
                    <a:pt x="285" y="403"/>
                  </a:cubicBezTo>
                  <a:cubicBezTo>
                    <a:pt x="270" y="407"/>
                    <a:pt x="255" y="408"/>
                    <a:pt x="240" y="408"/>
                  </a:cubicBezTo>
                  <a:cubicBezTo>
                    <a:pt x="160" y="408"/>
                    <a:pt x="90" y="354"/>
                    <a:pt x="70" y="276"/>
                  </a:cubicBezTo>
                  <a:cubicBezTo>
                    <a:pt x="58" y="231"/>
                    <a:pt x="65" y="183"/>
                    <a:pt x="89" y="143"/>
                  </a:cubicBezTo>
                  <a:cubicBezTo>
                    <a:pt x="112" y="102"/>
                    <a:pt x="151" y="73"/>
                    <a:pt x="196" y="62"/>
                  </a:cubicBezTo>
                  <a:cubicBezTo>
                    <a:pt x="211" y="58"/>
                    <a:pt x="226" y="56"/>
                    <a:pt x="241" y="56"/>
                  </a:cubicBezTo>
                  <a:cubicBezTo>
                    <a:pt x="269" y="56"/>
                    <a:pt x="296" y="63"/>
                    <a:pt x="320" y="75"/>
                  </a:cubicBezTo>
                  <a:cubicBezTo>
                    <a:pt x="320" y="59"/>
                    <a:pt x="320" y="59"/>
                    <a:pt x="320" y="5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20" y="10"/>
                    <a:pt x="281" y="0"/>
                    <a:pt x="241" y="0"/>
                  </a:cubicBezTo>
                  <a:cubicBezTo>
                    <a:pt x="221" y="0"/>
                    <a:pt x="201" y="2"/>
                    <a:pt x="182" y="7"/>
                  </a:cubicBezTo>
                  <a:cubicBezTo>
                    <a:pt x="122" y="23"/>
                    <a:pt x="72" y="61"/>
                    <a:pt x="40" y="114"/>
                  </a:cubicBezTo>
                  <a:cubicBezTo>
                    <a:pt x="9" y="168"/>
                    <a:pt x="0" y="230"/>
                    <a:pt x="16" y="290"/>
                  </a:cubicBezTo>
                  <a:cubicBezTo>
                    <a:pt x="42" y="393"/>
                    <a:pt x="135" y="464"/>
                    <a:pt x="240" y="464"/>
                  </a:cubicBezTo>
                  <a:cubicBezTo>
                    <a:pt x="260" y="464"/>
                    <a:pt x="280" y="462"/>
                    <a:pt x="299" y="457"/>
                  </a:cubicBezTo>
                  <a:cubicBezTo>
                    <a:pt x="359" y="441"/>
                    <a:pt x="409" y="403"/>
                    <a:pt x="441" y="350"/>
                  </a:cubicBezTo>
                  <a:cubicBezTo>
                    <a:pt x="472" y="296"/>
                    <a:pt x="481" y="234"/>
                    <a:pt x="465" y="174"/>
                  </a:cubicBezTo>
                  <a:cubicBezTo>
                    <a:pt x="460" y="155"/>
                    <a:pt x="453" y="137"/>
                    <a:pt x="44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284F1C3-2ADB-4CAA-B7B6-ACC425067479}"/>
              </a:ext>
            </a:extLst>
          </p:cNvPr>
          <p:cNvSpPr txBox="1"/>
          <p:nvPr/>
        </p:nvSpPr>
        <p:spPr>
          <a:xfrm rot="16200000">
            <a:off x="2015364" y="2798662"/>
            <a:ext cx="2271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 &amp; Marketing </a:t>
            </a:r>
            <a:endParaRPr lang="en-FJ" sz="2000" dirty="0"/>
          </a:p>
        </p:txBody>
      </p:sp>
      <p:pic>
        <p:nvPicPr>
          <p:cNvPr id="68" name="Graphic 130" descr="Factory">
            <a:extLst>
              <a:ext uri="{FF2B5EF4-FFF2-40B4-BE49-F238E27FC236}">
                <a16:creationId xmlns:a16="http://schemas.microsoft.com/office/drawing/2014/main" id="{A4DF4F52-1885-4243-9273-01170EBCF9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516" y="1239589"/>
            <a:ext cx="679257" cy="67925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355A6AB-BED8-48AE-8C56-D7F276AFDC8A}"/>
              </a:ext>
            </a:extLst>
          </p:cNvPr>
          <p:cNvSpPr txBox="1"/>
          <p:nvPr/>
        </p:nvSpPr>
        <p:spPr>
          <a:xfrm rot="16200000">
            <a:off x="3211376" y="2467158"/>
            <a:ext cx="2271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Manufacturing </a:t>
            </a:r>
            <a:endParaRPr lang="en-FJ" sz="2000" dirty="0"/>
          </a:p>
        </p:txBody>
      </p:sp>
      <p:sp>
        <p:nvSpPr>
          <p:cNvPr id="70" name="Freeform 35">
            <a:extLst>
              <a:ext uri="{FF2B5EF4-FFF2-40B4-BE49-F238E27FC236}">
                <a16:creationId xmlns:a16="http://schemas.microsoft.com/office/drawing/2014/main" id="{B324D8DF-36F5-4A40-BB07-01DC44C7671D}"/>
              </a:ext>
            </a:extLst>
          </p:cNvPr>
          <p:cNvSpPr>
            <a:spLocks noEditPoints="1"/>
          </p:cNvSpPr>
          <p:nvPr/>
        </p:nvSpPr>
        <p:spPr bwMode="auto">
          <a:xfrm>
            <a:off x="5324414" y="1305336"/>
            <a:ext cx="497914" cy="452389"/>
          </a:xfrm>
          <a:custGeom>
            <a:avLst/>
            <a:gdLst>
              <a:gd name="T0" fmla="*/ 3673 w 6560"/>
              <a:gd name="T1" fmla="*/ 4226 h 6012"/>
              <a:gd name="T2" fmla="*/ 4001 w 6560"/>
              <a:gd name="T3" fmla="*/ 5765 h 6012"/>
              <a:gd name="T4" fmla="*/ 3657 w 6560"/>
              <a:gd name="T5" fmla="*/ 5897 h 6012"/>
              <a:gd name="T6" fmla="*/ 2638 w 6560"/>
              <a:gd name="T7" fmla="*/ 6010 h 6012"/>
              <a:gd name="T8" fmla="*/ 1361 w 6560"/>
              <a:gd name="T9" fmla="*/ 5777 h 6012"/>
              <a:gd name="T10" fmla="*/ 1616 w 6560"/>
              <a:gd name="T11" fmla="*/ 4297 h 6012"/>
              <a:gd name="T12" fmla="*/ 3639 w 6560"/>
              <a:gd name="T13" fmla="*/ 3169 h 6012"/>
              <a:gd name="T14" fmla="*/ 5026 w 6560"/>
              <a:gd name="T15" fmla="*/ 3497 h 6012"/>
              <a:gd name="T16" fmla="*/ 5277 w 6560"/>
              <a:gd name="T17" fmla="*/ 4966 h 6012"/>
              <a:gd name="T18" fmla="*/ 4857 w 6560"/>
              <a:gd name="T19" fmla="*/ 5119 h 6012"/>
              <a:gd name="T20" fmla="*/ 4160 w 6560"/>
              <a:gd name="T21" fmla="*/ 4723 h 6012"/>
              <a:gd name="T22" fmla="*/ 3558 w 6560"/>
              <a:gd name="T23" fmla="*/ 3923 h 6012"/>
              <a:gd name="T24" fmla="*/ 3631 w 6560"/>
              <a:gd name="T25" fmla="*/ 3267 h 6012"/>
              <a:gd name="T26" fmla="*/ 1848 w 6560"/>
              <a:gd name="T27" fmla="*/ 3621 h 6012"/>
              <a:gd name="T28" fmla="*/ 1448 w 6560"/>
              <a:gd name="T29" fmla="*/ 4208 h 6012"/>
              <a:gd name="T30" fmla="*/ 1033 w 6560"/>
              <a:gd name="T31" fmla="*/ 5194 h 6012"/>
              <a:gd name="T32" fmla="*/ 0 w 6560"/>
              <a:gd name="T33" fmla="*/ 4162 h 6012"/>
              <a:gd name="T34" fmla="*/ 406 w 6560"/>
              <a:gd name="T35" fmla="*/ 3362 h 6012"/>
              <a:gd name="T36" fmla="*/ 5677 w 6560"/>
              <a:gd name="T37" fmla="*/ 2395 h 6012"/>
              <a:gd name="T38" fmla="*/ 6425 w 6560"/>
              <a:gd name="T39" fmla="*/ 2883 h 6012"/>
              <a:gd name="T40" fmla="*/ 6492 w 6560"/>
              <a:gd name="T41" fmla="*/ 4218 h 6012"/>
              <a:gd name="T42" fmla="*/ 5945 w 6560"/>
              <a:gd name="T43" fmla="*/ 4379 h 6012"/>
              <a:gd name="T44" fmla="*/ 5368 w 6560"/>
              <a:gd name="T45" fmla="*/ 3720 h 6012"/>
              <a:gd name="T46" fmla="*/ 4620 w 6560"/>
              <a:gd name="T47" fmla="*/ 3056 h 6012"/>
              <a:gd name="T48" fmla="*/ 2680 w 6560"/>
              <a:gd name="T49" fmla="*/ 2367 h 6012"/>
              <a:gd name="T50" fmla="*/ 3365 w 6560"/>
              <a:gd name="T51" fmla="*/ 2777 h 6012"/>
              <a:gd name="T52" fmla="*/ 3317 w 6560"/>
              <a:gd name="T53" fmla="*/ 3585 h 6012"/>
              <a:gd name="T54" fmla="*/ 2583 w 6560"/>
              <a:gd name="T55" fmla="*/ 3911 h 6012"/>
              <a:gd name="T56" fmla="*/ 1958 w 6560"/>
              <a:gd name="T57" fmla="*/ 3422 h 6012"/>
              <a:gd name="T58" fmla="*/ 2101 w 6560"/>
              <a:gd name="T59" fmla="*/ 2628 h 6012"/>
              <a:gd name="T60" fmla="*/ 2998 w 6560"/>
              <a:gd name="T61" fmla="*/ 1739 h 6012"/>
              <a:gd name="T62" fmla="*/ 2959 w 6560"/>
              <a:gd name="T63" fmla="*/ 2222 h 6012"/>
              <a:gd name="T64" fmla="*/ 2232 w 6560"/>
              <a:gd name="T65" fmla="*/ 2194 h 6012"/>
              <a:gd name="T66" fmla="*/ 4059 w 6560"/>
              <a:gd name="T67" fmla="*/ 1574 h 6012"/>
              <a:gd name="T68" fmla="*/ 4684 w 6560"/>
              <a:gd name="T69" fmla="*/ 2063 h 6012"/>
              <a:gd name="T70" fmla="*/ 4540 w 6560"/>
              <a:gd name="T71" fmla="*/ 2857 h 6012"/>
              <a:gd name="T72" fmla="*/ 3792 w 6560"/>
              <a:gd name="T73" fmla="*/ 3098 h 6012"/>
              <a:gd name="T74" fmla="*/ 3339 w 6560"/>
              <a:gd name="T75" fmla="*/ 2447 h 6012"/>
              <a:gd name="T76" fmla="*/ 3452 w 6560"/>
              <a:gd name="T77" fmla="*/ 1761 h 6012"/>
              <a:gd name="T78" fmla="*/ 1512 w 6560"/>
              <a:gd name="T79" fmla="*/ 1592 h 6012"/>
              <a:gd name="T80" fmla="*/ 2071 w 6560"/>
              <a:gd name="T81" fmla="*/ 2151 h 6012"/>
              <a:gd name="T82" fmla="*/ 1755 w 6560"/>
              <a:gd name="T83" fmla="*/ 2893 h 6012"/>
              <a:gd name="T84" fmla="*/ 1041 w 6560"/>
              <a:gd name="T85" fmla="*/ 3064 h 6012"/>
              <a:gd name="T86" fmla="*/ 551 w 6560"/>
              <a:gd name="T87" fmla="*/ 2439 h 6012"/>
              <a:gd name="T88" fmla="*/ 877 w 6560"/>
              <a:gd name="T89" fmla="*/ 1707 h 6012"/>
              <a:gd name="T90" fmla="*/ 5519 w 6560"/>
              <a:gd name="T91" fmla="*/ 840 h 6012"/>
              <a:gd name="T92" fmla="*/ 6007 w 6560"/>
              <a:gd name="T93" fmla="*/ 1466 h 6012"/>
              <a:gd name="T94" fmla="*/ 5683 w 6560"/>
              <a:gd name="T95" fmla="*/ 2198 h 6012"/>
              <a:gd name="T96" fmla="*/ 4913 w 6560"/>
              <a:gd name="T97" fmla="*/ 2264 h 6012"/>
              <a:gd name="T98" fmla="*/ 4465 w 6560"/>
              <a:gd name="T99" fmla="*/ 1552 h 6012"/>
              <a:gd name="T100" fmla="*/ 4879 w 6560"/>
              <a:gd name="T101" fmla="*/ 877 h 6012"/>
              <a:gd name="T102" fmla="*/ 3010 w 6560"/>
              <a:gd name="T103" fmla="*/ 86 h 6012"/>
              <a:gd name="T104" fmla="*/ 3476 w 6560"/>
              <a:gd name="T105" fmla="*/ 744 h 6012"/>
              <a:gd name="T106" fmla="*/ 3168 w 6560"/>
              <a:gd name="T107" fmla="*/ 1498 h 6012"/>
              <a:gd name="T108" fmla="*/ 2358 w 6560"/>
              <a:gd name="T109" fmla="*/ 1633 h 6012"/>
              <a:gd name="T110" fmla="*/ 1823 w 6560"/>
              <a:gd name="T111" fmla="*/ 1034 h 6012"/>
              <a:gd name="T112" fmla="*/ 2047 w 6560"/>
              <a:gd name="T113" fmla="*/ 247 h 6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560" h="6012">
                <a:moveTo>
                  <a:pt x="2352" y="3969"/>
                </a:moveTo>
                <a:lnTo>
                  <a:pt x="3008" y="3969"/>
                </a:lnTo>
                <a:lnTo>
                  <a:pt x="3116" y="3975"/>
                </a:lnTo>
                <a:lnTo>
                  <a:pt x="3221" y="3993"/>
                </a:lnTo>
                <a:lnTo>
                  <a:pt x="3323" y="4021"/>
                </a:lnTo>
                <a:lnTo>
                  <a:pt x="3418" y="4058"/>
                </a:lnTo>
                <a:lnTo>
                  <a:pt x="3510" y="4104"/>
                </a:lnTo>
                <a:lnTo>
                  <a:pt x="3593" y="4162"/>
                </a:lnTo>
                <a:lnTo>
                  <a:pt x="3673" y="4226"/>
                </a:lnTo>
                <a:lnTo>
                  <a:pt x="3745" y="4297"/>
                </a:lnTo>
                <a:lnTo>
                  <a:pt x="3808" y="4375"/>
                </a:lnTo>
                <a:lnTo>
                  <a:pt x="3864" y="4460"/>
                </a:lnTo>
                <a:lnTo>
                  <a:pt x="3912" y="4552"/>
                </a:lnTo>
                <a:lnTo>
                  <a:pt x="3950" y="4647"/>
                </a:lnTo>
                <a:lnTo>
                  <a:pt x="3977" y="4749"/>
                </a:lnTo>
                <a:lnTo>
                  <a:pt x="3995" y="4854"/>
                </a:lnTo>
                <a:lnTo>
                  <a:pt x="4001" y="4962"/>
                </a:lnTo>
                <a:lnTo>
                  <a:pt x="4001" y="5765"/>
                </a:lnTo>
                <a:lnTo>
                  <a:pt x="3995" y="5765"/>
                </a:lnTo>
                <a:lnTo>
                  <a:pt x="3944" y="5791"/>
                </a:lnTo>
                <a:lnTo>
                  <a:pt x="3934" y="5797"/>
                </a:lnTo>
                <a:lnTo>
                  <a:pt x="3912" y="5805"/>
                </a:lnTo>
                <a:lnTo>
                  <a:pt x="3880" y="5819"/>
                </a:lnTo>
                <a:lnTo>
                  <a:pt x="3840" y="5835"/>
                </a:lnTo>
                <a:lnTo>
                  <a:pt x="3788" y="5855"/>
                </a:lnTo>
                <a:lnTo>
                  <a:pt x="3727" y="5875"/>
                </a:lnTo>
                <a:lnTo>
                  <a:pt x="3657" y="5897"/>
                </a:lnTo>
                <a:lnTo>
                  <a:pt x="3577" y="5917"/>
                </a:lnTo>
                <a:lnTo>
                  <a:pt x="3488" y="5938"/>
                </a:lnTo>
                <a:lnTo>
                  <a:pt x="3388" y="5958"/>
                </a:lnTo>
                <a:lnTo>
                  <a:pt x="3281" y="5976"/>
                </a:lnTo>
                <a:lnTo>
                  <a:pt x="3166" y="5990"/>
                </a:lnTo>
                <a:lnTo>
                  <a:pt x="3040" y="6002"/>
                </a:lnTo>
                <a:lnTo>
                  <a:pt x="2907" y="6010"/>
                </a:lnTo>
                <a:lnTo>
                  <a:pt x="2766" y="6012"/>
                </a:lnTo>
                <a:lnTo>
                  <a:pt x="2638" y="6010"/>
                </a:lnTo>
                <a:lnTo>
                  <a:pt x="2505" y="6004"/>
                </a:lnTo>
                <a:lnTo>
                  <a:pt x="2366" y="5992"/>
                </a:lnTo>
                <a:lnTo>
                  <a:pt x="2220" y="5976"/>
                </a:lnTo>
                <a:lnTo>
                  <a:pt x="2071" y="5952"/>
                </a:lnTo>
                <a:lnTo>
                  <a:pt x="1916" y="5925"/>
                </a:lnTo>
                <a:lnTo>
                  <a:pt x="1755" y="5889"/>
                </a:lnTo>
                <a:lnTo>
                  <a:pt x="1588" y="5845"/>
                </a:lnTo>
                <a:lnTo>
                  <a:pt x="1417" y="5795"/>
                </a:lnTo>
                <a:lnTo>
                  <a:pt x="1361" y="5777"/>
                </a:lnTo>
                <a:lnTo>
                  <a:pt x="1359" y="5765"/>
                </a:lnTo>
                <a:lnTo>
                  <a:pt x="1359" y="4962"/>
                </a:lnTo>
                <a:lnTo>
                  <a:pt x="1365" y="4854"/>
                </a:lnTo>
                <a:lnTo>
                  <a:pt x="1383" y="4749"/>
                </a:lnTo>
                <a:lnTo>
                  <a:pt x="1411" y="4647"/>
                </a:lnTo>
                <a:lnTo>
                  <a:pt x="1448" y="4552"/>
                </a:lnTo>
                <a:lnTo>
                  <a:pt x="1494" y="4460"/>
                </a:lnTo>
                <a:lnTo>
                  <a:pt x="1552" y="4375"/>
                </a:lnTo>
                <a:lnTo>
                  <a:pt x="1616" y="4297"/>
                </a:lnTo>
                <a:lnTo>
                  <a:pt x="1687" y="4226"/>
                </a:lnTo>
                <a:lnTo>
                  <a:pt x="1767" y="4162"/>
                </a:lnTo>
                <a:lnTo>
                  <a:pt x="1850" y="4104"/>
                </a:lnTo>
                <a:lnTo>
                  <a:pt x="1942" y="4058"/>
                </a:lnTo>
                <a:lnTo>
                  <a:pt x="2037" y="4021"/>
                </a:lnTo>
                <a:lnTo>
                  <a:pt x="2139" y="3993"/>
                </a:lnTo>
                <a:lnTo>
                  <a:pt x="2244" y="3975"/>
                </a:lnTo>
                <a:lnTo>
                  <a:pt x="2352" y="3969"/>
                </a:lnTo>
                <a:close/>
                <a:moveTo>
                  <a:pt x="3639" y="3169"/>
                </a:moveTo>
                <a:lnTo>
                  <a:pt x="4290" y="3169"/>
                </a:lnTo>
                <a:lnTo>
                  <a:pt x="4399" y="3175"/>
                </a:lnTo>
                <a:lnTo>
                  <a:pt x="4503" y="3193"/>
                </a:lnTo>
                <a:lnTo>
                  <a:pt x="4604" y="3221"/>
                </a:lnTo>
                <a:lnTo>
                  <a:pt x="4700" y="3259"/>
                </a:lnTo>
                <a:lnTo>
                  <a:pt x="4791" y="3304"/>
                </a:lnTo>
                <a:lnTo>
                  <a:pt x="4877" y="3362"/>
                </a:lnTo>
                <a:lnTo>
                  <a:pt x="4954" y="3426"/>
                </a:lnTo>
                <a:lnTo>
                  <a:pt x="5026" y="3497"/>
                </a:lnTo>
                <a:lnTo>
                  <a:pt x="5092" y="3577"/>
                </a:lnTo>
                <a:lnTo>
                  <a:pt x="5147" y="3661"/>
                </a:lnTo>
                <a:lnTo>
                  <a:pt x="5193" y="3752"/>
                </a:lnTo>
                <a:lnTo>
                  <a:pt x="5231" y="3848"/>
                </a:lnTo>
                <a:lnTo>
                  <a:pt x="5259" y="3949"/>
                </a:lnTo>
                <a:lnTo>
                  <a:pt x="5277" y="4052"/>
                </a:lnTo>
                <a:lnTo>
                  <a:pt x="5283" y="4162"/>
                </a:lnTo>
                <a:lnTo>
                  <a:pt x="5283" y="4966"/>
                </a:lnTo>
                <a:lnTo>
                  <a:pt x="5277" y="4966"/>
                </a:lnTo>
                <a:lnTo>
                  <a:pt x="5225" y="4991"/>
                </a:lnTo>
                <a:lnTo>
                  <a:pt x="5215" y="4997"/>
                </a:lnTo>
                <a:lnTo>
                  <a:pt x="5193" y="5007"/>
                </a:lnTo>
                <a:lnTo>
                  <a:pt x="5161" y="5019"/>
                </a:lnTo>
                <a:lnTo>
                  <a:pt x="5121" y="5035"/>
                </a:lnTo>
                <a:lnTo>
                  <a:pt x="5070" y="5055"/>
                </a:lnTo>
                <a:lnTo>
                  <a:pt x="5008" y="5075"/>
                </a:lnTo>
                <a:lnTo>
                  <a:pt x="4938" y="5097"/>
                </a:lnTo>
                <a:lnTo>
                  <a:pt x="4857" y="5119"/>
                </a:lnTo>
                <a:lnTo>
                  <a:pt x="4767" y="5139"/>
                </a:lnTo>
                <a:lnTo>
                  <a:pt x="4670" y="5159"/>
                </a:lnTo>
                <a:lnTo>
                  <a:pt x="4560" y="5177"/>
                </a:lnTo>
                <a:lnTo>
                  <a:pt x="4445" y="5190"/>
                </a:lnTo>
                <a:lnTo>
                  <a:pt x="4320" y="5202"/>
                </a:lnTo>
                <a:lnTo>
                  <a:pt x="4186" y="5210"/>
                </a:lnTo>
                <a:lnTo>
                  <a:pt x="4186" y="4962"/>
                </a:lnTo>
                <a:lnTo>
                  <a:pt x="4178" y="4840"/>
                </a:lnTo>
                <a:lnTo>
                  <a:pt x="4160" y="4723"/>
                </a:lnTo>
                <a:lnTo>
                  <a:pt x="4131" y="4610"/>
                </a:lnTo>
                <a:lnTo>
                  <a:pt x="4091" y="4500"/>
                </a:lnTo>
                <a:lnTo>
                  <a:pt x="4041" y="4397"/>
                </a:lnTo>
                <a:lnTo>
                  <a:pt x="3979" y="4299"/>
                </a:lnTo>
                <a:lnTo>
                  <a:pt x="3912" y="4208"/>
                </a:lnTo>
                <a:lnTo>
                  <a:pt x="3834" y="4124"/>
                </a:lnTo>
                <a:lnTo>
                  <a:pt x="3749" y="4048"/>
                </a:lnTo>
                <a:lnTo>
                  <a:pt x="3657" y="3981"/>
                </a:lnTo>
                <a:lnTo>
                  <a:pt x="3558" y="3923"/>
                </a:lnTo>
                <a:lnTo>
                  <a:pt x="3454" y="3873"/>
                </a:lnTo>
                <a:lnTo>
                  <a:pt x="3343" y="3834"/>
                </a:lnTo>
                <a:lnTo>
                  <a:pt x="3406" y="3768"/>
                </a:lnTo>
                <a:lnTo>
                  <a:pt x="3462" y="3696"/>
                </a:lnTo>
                <a:lnTo>
                  <a:pt x="3512" y="3619"/>
                </a:lnTo>
                <a:lnTo>
                  <a:pt x="3554" y="3537"/>
                </a:lnTo>
                <a:lnTo>
                  <a:pt x="3587" y="3450"/>
                </a:lnTo>
                <a:lnTo>
                  <a:pt x="3613" y="3360"/>
                </a:lnTo>
                <a:lnTo>
                  <a:pt x="3631" y="3267"/>
                </a:lnTo>
                <a:lnTo>
                  <a:pt x="3639" y="3169"/>
                </a:lnTo>
                <a:close/>
                <a:moveTo>
                  <a:pt x="993" y="3169"/>
                </a:moveTo>
                <a:lnTo>
                  <a:pt x="1649" y="3169"/>
                </a:lnTo>
                <a:lnTo>
                  <a:pt x="1721" y="3173"/>
                </a:lnTo>
                <a:lnTo>
                  <a:pt x="1729" y="3269"/>
                </a:lnTo>
                <a:lnTo>
                  <a:pt x="1747" y="3362"/>
                </a:lnTo>
                <a:lnTo>
                  <a:pt x="1773" y="3452"/>
                </a:lnTo>
                <a:lnTo>
                  <a:pt x="1807" y="3537"/>
                </a:lnTo>
                <a:lnTo>
                  <a:pt x="1848" y="3621"/>
                </a:lnTo>
                <a:lnTo>
                  <a:pt x="1898" y="3696"/>
                </a:lnTo>
                <a:lnTo>
                  <a:pt x="1954" y="3768"/>
                </a:lnTo>
                <a:lnTo>
                  <a:pt x="2016" y="3834"/>
                </a:lnTo>
                <a:lnTo>
                  <a:pt x="1906" y="3873"/>
                </a:lnTo>
                <a:lnTo>
                  <a:pt x="1803" y="3923"/>
                </a:lnTo>
                <a:lnTo>
                  <a:pt x="1703" y="3981"/>
                </a:lnTo>
                <a:lnTo>
                  <a:pt x="1612" y="4048"/>
                </a:lnTo>
                <a:lnTo>
                  <a:pt x="1526" y="4124"/>
                </a:lnTo>
                <a:lnTo>
                  <a:pt x="1448" y="4208"/>
                </a:lnTo>
                <a:lnTo>
                  <a:pt x="1379" y="4299"/>
                </a:lnTo>
                <a:lnTo>
                  <a:pt x="1319" y="4397"/>
                </a:lnTo>
                <a:lnTo>
                  <a:pt x="1269" y="4500"/>
                </a:lnTo>
                <a:lnTo>
                  <a:pt x="1228" y="4610"/>
                </a:lnTo>
                <a:lnTo>
                  <a:pt x="1200" y="4723"/>
                </a:lnTo>
                <a:lnTo>
                  <a:pt x="1180" y="4840"/>
                </a:lnTo>
                <a:lnTo>
                  <a:pt x="1174" y="4962"/>
                </a:lnTo>
                <a:lnTo>
                  <a:pt x="1174" y="5204"/>
                </a:lnTo>
                <a:lnTo>
                  <a:pt x="1033" y="5194"/>
                </a:lnTo>
                <a:lnTo>
                  <a:pt x="883" y="5179"/>
                </a:lnTo>
                <a:lnTo>
                  <a:pt x="730" y="5157"/>
                </a:lnTo>
                <a:lnTo>
                  <a:pt x="571" y="5127"/>
                </a:lnTo>
                <a:lnTo>
                  <a:pt x="406" y="5091"/>
                </a:lnTo>
                <a:lnTo>
                  <a:pt x="235" y="5047"/>
                </a:lnTo>
                <a:lnTo>
                  <a:pt x="58" y="4995"/>
                </a:lnTo>
                <a:lnTo>
                  <a:pt x="2" y="4978"/>
                </a:lnTo>
                <a:lnTo>
                  <a:pt x="0" y="4966"/>
                </a:lnTo>
                <a:lnTo>
                  <a:pt x="0" y="4162"/>
                </a:lnTo>
                <a:lnTo>
                  <a:pt x="6" y="4054"/>
                </a:lnTo>
                <a:lnTo>
                  <a:pt x="24" y="3949"/>
                </a:lnTo>
                <a:lnTo>
                  <a:pt x="50" y="3848"/>
                </a:lnTo>
                <a:lnTo>
                  <a:pt x="88" y="3752"/>
                </a:lnTo>
                <a:lnTo>
                  <a:pt x="135" y="3661"/>
                </a:lnTo>
                <a:lnTo>
                  <a:pt x="191" y="3577"/>
                </a:lnTo>
                <a:lnTo>
                  <a:pt x="257" y="3497"/>
                </a:lnTo>
                <a:lnTo>
                  <a:pt x="328" y="3426"/>
                </a:lnTo>
                <a:lnTo>
                  <a:pt x="406" y="3362"/>
                </a:lnTo>
                <a:lnTo>
                  <a:pt x="491" y="3304"/>
                </a:lnTo>
                <a:lnTo>
                  <a:pt x="583" y="3259"/>
                </a:lnTo>
                <a:lnTo>
                  <a:pt x="678" y="3221"/>
                </a:lnTo>
                <a:lnTo>
                  <a:pt x="780" y="3193"/>
                </a:lnTo>
                <a:lnTo>
                  <a:pt x="883" y="3175"/>
                </a:lnTo>
                <a:lnTo>
                  <a:pt x="993" y="3169"/>
                </a:lnTo>
                <a:close/>
                <a:moveTo>
                  <a:pt x="4915" y="2389"/>
                </a:moveTo>
                <a:lnTo>
                  <a:pt x="5567" y="2389"/>
                </a:lnTo>
                <a:lnTo>
                  <a:pt x="5677" y="2395"/>
                </a:lnTo>
                <a:lnTo>
                  <a:pt x="5780" y="2413"/>
                </a:lnTo>
                <a:lnTo>
                  <a:pt x="5882" y="2441"/>
                </a:lnTo>
                <a:lnTo>
                  <a:pt x="5977" y="2479"/>
                </a:lnTo>
                <a:lnTo>
                  <a:pt x="6069" y="2527"/>
                </a:lnTo>
                <a:lnTo>
                  <a:pt x="6154" y="2582"/>
                </a:lnTo>
                <a:lnTo>
                  <a:pt x="6232" y="2646"/>
                </a:lnTo>
                <a:lnTo>
                  <a:pt x="6303" y="2718"/>
                </a:lnTo>
                <a:lnTo>
                  <a:pt x="6367" y="2797"/>
                </a:lnTo>
                <a:lnTo>
                  <a:pt x="6425" y="2883"/>
                </a:lnTo>
                <a:lnTo>
                  <a:pt x="6470" y="2972"/>
                </a:lnTo>
                <a:lnTo>
                  <a:pt x="6508" y="3070"/>
                </a:lnTo>
                <a:lnTo>
                  <a:pt x="6536" y="3169"/>
                </a:lnTo>
                <a:lnTo>
                  <a:pt x="6554" y="3275"/>
                </a:lnTo>
                <a:lnTo>
                  <a:pt x="6560" y="3382"/>
                </a:lnTo>
                <a:lnTo>
                  <a:pt x="6560" y="4186"/>
                </a:lnTo>
                <a:lnTo>
                  <a:pt x="6554" y="4186"/>
                </a:lnTo>
                <a:lnTo>
                  <a:pt x="6502" y="4212"/>
                </a:lnTo>
                <a:lnTo>
                  <a:pt x="6492" y="4218"/>
                </a:lnTo>
                <a:lnTo>
                  <a:pt x="6470" y="4228"/>
                </a:lnTo>
                <a:lnTo>
                  <a:pt x="6439" y="4239"/>
                </a:lnTo>
                <a:lnTo>
                  <a:pt x="6399" y="4257"/>
                </a:lnTo>
                <a:lnTo>
                  <a:pt x="6347" y="4275"/>
                </a:lnTo>
                <a:lnTo>
                  <a:pt x="6285" y="4295"/>
                </a:lnTo>
                <a:lnTo>
                  <a:pt x="6214" y="4317"/>
                </a:lnTo>
                <a:lnTo>
                  <a:pt x="6134" y="4339"/>
                </a:lnTo>
                <a:lnTo>
                  <a:pt x="6045" y="4359"/>
                </a:lnTo>
                <a:lnTo>
                  <a:pt x="5945" y="4379"/>
                </a:lnTo>
                <a:lnTo>
                  <a:pt x="5838" y="4397"/>
                </a:lnTo>
                <a:lnTo>
                  <a:pt x="5722" y="4413"/>
                </a:lnTo>
                <a:lnTo>
                  <a:pt x="5597" y="4423"/>
                </a:lnTo>
                <a:lnTo>
                  <a:pt x="5462" y="4430"/>
                </a:lnTo>
                <a:lnTo>
                  <a:pt x="5462" y="4184"/>
                </a:lnTo>
                <a:lnTo>
                  <a:pt x="5456" y="4062"/>
                </a:lnTo>
                <a:lnTo>
                  <a:pt x="5438" y="3943"/>
                </a:lnTo>
                <a:lnTo>
                  <a:pt x="5408" y="3830"/>
                </a:lnTo>
                <a:lnTo>
                  <a:pt x="5368" y="3720"/>
                </a:lnTo>
                <a:lnTo>
                  <a:pt x="5318" y="3617"/>
                </a:lnTo>
                <a:lnTo>
                  <a:pt x="5257" y="3519"/>
                </a:lnTo>
                <a:lnTo>
                  <a:pt x="5189" y="3430"/>
                </a:lnTo>
                <a:lnTo>
                  <a:pt x="5112" y="3344"/>
                </a:lnTo>
                <a:lnTo>
                  <a:pt x="5026" y="3269"/>
                </a:lnTo>
                <a:lnTo>
                  <a:pt x="4934" y="3201"/>
                </a:lnTo>
                <a:lnTo>
                  <a:pt x="4835" y="3143"/>
                </a:lnTo>
                <a:lnTo>
                  <a:pt x="4731" y="3094"/>
                </a:lnTo>
                <a:lnTo>
                  <a:pt x="4620" y="3056"/>
                </a:lnTo>
                <a:lnTo>
                  <a:pt x="4684" y="2988"/>
                </a:lnTo>
                <a:lnTo>
                  <a:pt x="4739" y="2916"/>
                </a:lnTo>
                <a:lnTo>
                  <a:pt x="4789" y="2839"/>
                </a:lnTo>
                <a:lnTo>
                  <a:pt x="4831" y="2757"/>
                </a:lnTo>
                <a:lnTo>
                  <a:pt x="4865" y="2670"/>
                </a:lnTo>
                <a:lnTo>
                  <a:pt x="4891" y="2580"/>
                </a:lnTo>
                <a:lnTo>
                  <a:pt x="4909" y="2487"/>
                </a:lnTo>
                <a:lnTo>
                  <a:pt x="4915" y="2389"/>
                </a:lnTo>
                <a:close/>
                <a:moveTo>
                  <a:pt x="2680" y="2367"/>
                </a:moveTo>
                <a:lnTo>
                  <a:pt x="2778" y="2373"/>
                </a:lnTo>
                <a:lnTo>
                  <a:pt x="2871" y="2391"/>
                </a:lnTo>
                <a:lnTo>
                  <a:pt x="2961" y="2419"/>
                </a:lnTo>
                <a:lnTo>
                  <a:pt x="3044" y="2459"/>
                </a:lnTo>
                <a:lnTo>
                  <a:pt x="3122" y="2507"/>
                </a:lnTo>
                <a:lnTo>
                  <a:pt x="3195" y="2562"/>
                </a:lnTo>
                <a:lnTo>
                  <a:pt x="3259" y="2628"/>
                </a:lnTo>
                <a:lnTo>
                  <a:pt x="3317" y="2700"/>
                </a:lnTo>
                <a:lnTo>
                  <a:pt x="3365" y="2777"/>
                </a:lnTo>
                <a:lnTo>
                  <a:pt x="3402" y="2863"/>
                </a:lnTo>
                <a:lnTo>
                  <a:pt x="3430" y="2950"/>
                </a:lnTo>
                <a:lnTo>
                  <a:pt x="3448" y="3044"/>
                </a:lnTo>
                <a:lnTo>
                  <a:pt x="3454" y="3141"/>
                </a:lnTo>
                <a:lnTo>
                  <a:pt x="3448" y="3239"/>
                </a:lnTo>
                <a:lnTo>
                  <a:pt x="3430" y="3332"/>
                </a:lnTo>
                <a:lnTo>
                  <a:pt x="3402" y="3422"/>
                </a:lnTo>
                <a:lnTo>
                  <a:pt x="3365" y="3505"/>
                </a:lnTo>
                <a:lnTo>
                  <a:pt x="3317" y="3585"/>
                </a:lnTo>
                <a:lnTo>
                  <a:pt x="3259" y="3657"/>
                </a:lnTo>
                <a:lnTo>
                  <a:pt x="3195" y="3720"/>
                </a:lnTo>
                <a:lnTo>
                  <a:pt x="3122" y="3778"/>
                </a:lnTo>
                <a:lnTo>
                  <a:pt x="3044" y="3826"/>
                </a:lnTo>
                <a:lnTo>
                  <a:pt x="2961" y="3863"/>
                </a:lnTo>
                <a:lnTo>
                  <a:pt x="2871" y="3893"/>
                </a:lnTo>
                <a:lnTo>
                  <a:pt x="2778" y="3911"/>
                </a:lnTo>
                <a:lnTo>
                  <a:pt x="2680" y="3917"/>
                </a:lnTo>
                <a:lnTo>
                  <a:pt x="2583" y="3911"/>
                </a:lnTo>
                <a:lnTo>
                  <a:pt x="2489" y="3893"/>
                </a:lnTo>
                <a:lnTo>
                  <a:pt x="2400" y="3863"/>
                </a:lnTo>
                <a:lnTo>
                  <a:pt x="2316" y="3826"/>
                </a:lnTo>
                <a:lnTo>
                  <a:pt x="2238" y="3778"/>
                </a:lnTo>
                <a:lnTo>
                  <a:pt x="2165" y="3720"/>
                </a:lnTo>
                <a:lnTo>
                  <a:pt x="2101" y="3657"/>
                </a:lnTo>
                <a:lnTo>
                  <a:pt x="2043" y="3585"/>
                </a:lnTo>
                <a:lnTo>
                  <a:pt x="1996" y="3505"/>
                </a:lnTo>
                <a:lnTo>
                  <a:pt x="1958" y="3422"/>
                </a:lnTo>
                <a:lnTo>
                  <a:pt x="1928" y="3332"/>
                </a:lnTo>
                <a:lnTo>
                  <a:pt x="1912" y="3239"/>
                </a:lnTo>
                <a:lnTo>
                  <a:pt x="1906" y="3141"/>
                </a:lnTo>
                <a:lnTo>
                  <a:pt x="1912" y="3044"/>
                </a:lnTo>
                <a:lnTo>
                  <a:pt x="1928" y="2950"/>
                </a:lnTo>
                <a:lnTo>
                  <a:pt x="1958" y="2863"/>
                </a:lnTo>
                <a:lnTo>
                  <a:pt x="1996" y="2777"/>
                </a:lnTo>
                <a:lnTo>
                  <a:pt x="2043" y="2700"/>
                </a:lnTo>
                <a:lnTo>
                  <a:pt x="2101" y="2628"/>
                </a:lnTo>
                <a:lnTo>
                  <a:pt x="2165" y="2562"/>
                </a:lnTo>
                <a:lnTo>
                  <a:pt x="2238" y="2507"/>
                </a:lnTo>
                <a:lnTo>
                  <a:pt x="2316" y="2459"/>
                </a:lnTo>
                <a:lnTo>
                  <a:pt x="2400" y="2419"/>
                </a:lnTo>
                <a:lnTo>
                  <a:pt x="2489" y="2391"/>
                </a:lnTo>
                <a:lnTo>
                  <a:pt x="2583" y="2373"/>
                </a:lnTo>
                <a:lnTo>
                  <a:pt x="2680" y="2367"/>
                </a:lnTo>
                <a:close/>
                <a:moveTo>
                  <a:pt x="2284" y="1739"/>
                </a:moveTo>
                <a:lnTo>
                  <a:pt x="2998" y="1739"/>
                </a:lnTo>
                <a:lnTo>
                  <a:pt x="3110" y="1745"/>
                </a:lnTo>
                <a:lnTo>
                  <a:pt x="3217" y="1763"/>
                </a:lnTo>
                <a:lnTo>
                  <a:pt x="3172" y="1834"/>
                </a:lnTo>
                <a:lnTo>
                  <a:pt x="3130" y="1912"/>
                </a:lnTo>
                <a:lnTo>
                  <a:pt x="3096" y="1993"/>
                </a:lnTo>
                <a:lnTo>
                  <a:pt x="3072" y="2077"/>
                </a:lnTo>
                <a:lnTo>
                  <a:pt x="3054" y="2164"/>
                </a:lnTo>
                <a:lnTo>
                  <a:pt x="3046" y="2254"/>
                </a:lnTo>
                <a:lnTo>
                  <a:pt x="2959" y="2222"/>
                </a:lnTo>
                <a:lnTo>
                  <a:pt x="2869" y="2198"/>
                </a:lnTo>
                <a:lnTo>
                  <a:pt x="2776" y="2184"/>
                </a:lnTo>
                <a:lnTo>
                  <a:pt x="2680" y="2178"/>
                </a:lnTo>
                <a:lnTo>
                  <a:pt x="2585" y="2184"/>
                </a:lnTo>
                <a:lnTo>
                  <a:pt x="2493" y="2198"/>
                </a:lnTo>
                <a:lnTo>
                  <a:pt x="2406" y="2222"/>
                </a:lnTo>
                <a:lnTo>
                  <a:pt x="2320" y="2252"/>
                </a:lnTo>
                <a:lnTo>
                  <a:pt x="2238" y="2292"/>
                </a:lnTo>
                <a:lnTo>
                  <a:pt x="2232" y="2194"/>
                </a:lnTo>
                <a:lnTo>
                  <a:pt x="2217" y="2101"/>
                </a:lnTo>
                <a:lnTo>
                  <a:pt x="2193" y="2009"/>
                </a:lnTo>
                <a:lnTo>
                  <a:pt x="2157" y="1922"/>
                </a:lnTo>
                <a:lnTo>
                  <a:pt x="2115" y="1840"/>
                </a:lnTo>
                <a:lnTo>
                  <a:pt x="2065" y="1763"/>
                </a:lnTo>
                <a:lnTo>
                  <a:pt x="2173" y="1745"/>
                </a:lnTo>
                <a:lnTo>
                  <a:pt x="2284" y="1739"/>
                </a:lnTo>
                <a:close/>
                <a:moveTo>
                  <a:pt x="3961" y="1568"/>
                </a:moveTo>
                <a:lnTo>
                  <a:pt x="4059" y="1574"/>
                </a:lnTo>
                <a:lnTo>
                  <a:pt x="4152" y="1592"/>
                </a:lnTo>
                <a:lnTo>
                  <a:pt x="4242" y="1619"/>
                </a:lnTo>
                <a:lnTo>
                  <a:pt x="4326" y="1659"/>
                </a:lnTo>
                <a:lnTo>
                  <a:pt x="4405" y="1707"/>
                </a:lnTo>
                <a:lnTo>
                  <a:pt x="4477" y="1763"/>
                </a:lnTo>
                <a:lnTo>
                  <a:pt x="4540" y="1828"/>
                </a:lnTo>
                <a:lnTo>
                  <a:pt x="4598" y="1900"/>
                </a:lnTo>
                <a:lnTo>
                  <a:pt x="4646" y="1977"/>
                </a:lnTo>
                <a:lnTo>
                  <a:pt x="4684" y="2063"/>
                </a:lnTo>
                <a:lnTo>
                  <a:pt x="4714" y="2151"/>
                </a:lnTo>
                <a:lnTo>
                  <a:pt x="4730" y="2244"/>
                </a:lnTo>
                <a:lnTo>
                  <a:pt x="4735" y="2342"/>
                </a:lnTo>
                <a:lnTo>
                  <a:pt x="4730" y="2439"/>
                </a:lnTo>
                <a:lnTo>
                  <a:pt x="4714" y="2533"/>
                </a:lnTo>
                <a:lnTo>
                  <a:pt x="4684" y="2622"/>
                </a:lnTo>
                <a:lnTo>
                  <a:pt x="4646" y="2706"/>
                </a:lnTo>
                <a:lnTo>
                  <a:pt x="4598" y="2785"/>
                </a:lnTo>
                <a:lnTo>
                  <a:pt x="4540" y="2857"/>
                </a:lnTo>
                <a:lnTo>
                  <a:pt x="4477" y="2920"/>
                </a:lnTo>
                <a:lnTo>
                  <a:pt x="4405" y="2978"/>
                </a:lnTo>
                <a:lnTo>
                  <a:pt x="4326" y="3026"/>
                </a:lnTo>
                <a:lnTo>
                  <a:pt x="4242" y="3064"/>
                </a:lnTo>
                <a:lnTo>
                  <a:pt x="4152" y="3094"/>
                </a:lnTo>
                <a:lnTo>
                  <a:pt x="4059" y="3111"/>
                </a:lnTo>
                <a:lnTo>
                  <a:pt x="3961" y="3117"/>
                </a:lnTo>
                <a:lnTo>
                  <a:pt x="3876" y="3111"/>
                </a:lnTo>
                <a:lnTo>
                  <a:pt x="3792" y="3098"/>
                </a:lnTo>
                <a:lnTo>
                  <a:pt x="3711" y="3074"/>
                </a:lnTo>
                <a:lnTo>
                  <a:pt x="3635" y="3044"/>
                </a:lnTo>
                <a:lnTo>
                  <a:pt x="3619" y="2944"/>
                </a:lnTo>
                <a:lnTo>
                  <a:pt x="3593" y="2849"/>
                </a:lnTo>
                <a:lnTo>
                  <a:pt x="3560" y="2759"/>
                </a:lnTo>
                <a:lnTo>
                  <a:pt x="3516" y="2672"/>
                </a:lnTo>
                <a:lnTo>
                  <a:pt x="3464" y="2592"/>
                </a:lnTo>
                <a:lnTo>
                  <a:pt x="3404" y="2517"/>
                </a:lnTo>
                <a:lnTo>
                  <a:pt x="3339" y="2447"/>
                </a:lnTo>
                <a:lnTo>
                  <a:pt x="3267" y="2385"/>
                </a:lnTo>
                <a:lnTo>
                  <a:pt x="3187" y="2330"/>
                </a:lnTo>
                <a:lnTo>
                  <a:pt x="3195" y="2234"/>
                </a:lnTo>
                <a:lnTo>
                  <a:pt x="3213" y="2143"/>
                </a:lnTo>
                <a:lnTo>
                  <a:pt x="3243" y="2055"/>
                </a:lnTo>
                <a:lnTo>
                  <a:pt x="3281" y="1972"/>
                </a:lnTo>
                <a:lnTo>
                  <a:pt x="3331" y="1894"/>
                </a:lnTo>
                <a:lnTo>
                  <a:pt x="3386" y="1824"/>
                </a:lnTo>
                <a:lnTo>
                  <a:pt x="3452" y="1761"/>
                </a:lnTo>
                <a:lnTo>
                  <a:pt x="3524" y="1705"/>
                </a:lnTo>
                <a:lnTo>
                  <a:pt x="3601" y="1657"/>
                </a:lnTo>
                <a:lnTo>
                  <a:pt x="3685" y="1619"/>
                </a:lnTo>
                <a:lnTo>
                  <a:pt x="3772" y="1592"/>
                </a:lnTo>
                <a:lnTo>
                  <a:pt x="3866" y="1574"/>
                </a:lnTo>
                <a:lnTo>
                  <a:pt x="3961" y="1568"/>
                </a:lnTo>
                <a:close/>
                <a:moveTo>
                  <a:pt x="1321" y="1568"/>
                </a:moveTo>
                <a:lnTo>
                  <a:pt x="1419" y="1574"/>
                </a:lnTo>
                <a:lnTo>
                  <a:pt x="1512" y="1592"/>
                </a:lnTo>
                <a:lnTo>
                  <a:pt x="1600" y="1619"/>
                </a:lnTo>
                <a:lnTo>
                  <a:pt x="1685" y="1659"/>
                </a:lnTo>
                <a:lnTo>
                  <a:pt x="1763" y="1707"/>
                </a:lnTo>
                <a:lnTo>
                  <a:pt x="1834" y="1763"/>
                </a:lnTo>
                <a:lnTo>
                  <a:pt x="1900" y="1828"/>
                </a:lnTo>
                <a:lnTo>
                  <a:pt x="1956" y="1900"/>
                </a:lnTo>
                <a:lnTo>
                  <a:pt x="2004" y="1977"/>
                </a:lnTo>
                <a:lnTo>
                  <a:pt x="2043" y="2063"/>
                </a:lnTo>
                <a:lnTo>
                  <a:pt x="2071" y="2151"/>
                </a:lnTo>
                <a:lnTo>
                  <a:pt x="2089" y="2244"/>
                </a:lnTo>
                <a:lnTo>
                  <a:pt x="2095" y="2342"/>
                </a:lnTo>
                <a:lnTo>
                  <a:pt x="2093" y="2385"/>
                </a:lnTo>
                <a:lnTo>
                  <a:pt x="2016" y="2453"/>
                </a:lnTo>
                <a:lnTo>
                  <a:pt x="1946" y="2529"/>
                </a:lnTo>
                <a:lnTo>
                  <a:pt x="1884" y="2610"/>
                </a:lnTo>
                <a:lnTo>
                  <a:pt x="1831" y="2700"/>
                </a:lnTo>
                <a:lnTo>
                  <a:pt x="1787" y="2793"/>
                </a:lnTo>
                <a:lnTo>
                  <a:pt x="1755" y="2893"/>
                </a:lnTo>
                <a:lnTo>
                  <a:pt x="1733" y="2998"/>
                </a:lnTo>
                <a:lnTo>
                  <a:pt x="1659" y="3038"/>
                </a:lnTo>
                <a:lnTo>
                  <a:pt x="1580" y="3072"/>
                </a:lnTo>
                <a:lnTo>
                  <a:pt x="1496" y="3096"/>
                </a:lnTo>
                <a:lnTo>
                  <a:pt x="1411" y="3111"/>
                </a:lnTo>
                <a:lnTo>
                  <a:pt x="1321" y="3117"/>
                </a:lnTo>
                <a:lnTo>
                  <a:pt x="1224" y="3111"/>
                </a:lnTo>
                <a:lnTo>
                  <a:pt x="1130" y="3094"/>
                </a:lnTo>
                <a:lnTo>
                  <a:pt x="1041" y="3064"/>
                </a:lnTo>
                <a:lnTo>
                  <a:pt x="957" y="3026"/>
                </a:lnTo>
                <a:lnTo>
                  <a:pt x="877" y="2978"/>
                </a:lnTo>
                <a:lnTo>
                  <a:pt x="806" y="2920"/>
                </a:lnTo>
                <a:lnTo>
                  <a:pt x="742" y="2857"/>
                </a:lnTo>
                <a:lnTo>
                  <a:pt x="684" y="2785"/>
                </a:lnTo>
                <a:lnTo>
                  <a:pt x="637" y="2706"/>
                </a:lnTo>
                <a:lnTo>
                  <a:pt x="599" y="2622"/>
                </a:lnTo>
                <a:lnTo>
                  <a:pt x="569" y="2533"/>
                </a:lnTo>
                <a:lnTo>
                  <a:pt x="551" y="2439"/>
                </a:lnTo>
                <a:lnTo>
                  <a:pt x="545" y="2342"/>
                </a:lnTo>
                <a:lnTo>
                  <a:pt x="551" y="2244"/>
                </a:lnTo>
                <a:lnTo>
                  <a:pt x="569" y="2151"/>
                </a:lnTo>
                <a:lnTo>
                  <a:pt x="599" y="2063"/>
                </a:lnTo>
                <a:lnTo>
                  <a:pt x="637" y="1977"/>
                </a:lnTo>
                <a:lnTo>
                  <a:pt x="684" y="1900"/>
                </a:lnTo>
                <a:lnTo>
                  <a:pt x="742" y="1828"/>
                </a:lnTo>
                <a:lnTo>
                  <a:pt x="806" y="1763"/>
                </a:lnTo>
                <a:lnTo>
                  <a:pt x="877" y="1707"/>
                </a:lnTo>
                <a:lnTo>
                  <a:pt x="957" y="1659"/>
                </a:lnTo>
                <a:lnTo>
                  <a:pt x="1041" y="1619"/>
                </a:lnTo>
                <a:lnTo>
                  <a:pt x="1130" y="1592"/>
                </a:lnTo>
                <a:lnTo>
                  <a:pt x="1224" y="1574"/>
                </a:lnTo>
                <a:lnTo>
                  <a:pt x="1321" y="1568"/>
                </a:lnTo>
                <a:close/>
                <a:moveTo>
                  <a:pt x="5239" y="788"/>
                </a:moveTo>
                <a:lnTo>
                  <a:pt x="5336" y="794"/>
                </a:lnTo>
                <a:lnTo>
                  <a:pt x="5430" y="812"/>
                </a:lnTo>
                <a:lnTo>
                  <a:pt x="5519" y="840"/>
                </a:lnTo>
                <a:lnTo>
                  <a:pt x="5603" y="879"/>
                </a:lnTo>
                <a:lnTo>
                  <a:pt x="5683" y="927"/>
                </a:lnTo>
                <a:lnTo>
                  <a:pt x="5754" y="983"/>
                </a:lnTo>
                <a:lnTo>
                  <a:pt x="5818" y="1048"/>
                </a:lnTo>
                <a:lnTo>
                  <a:pt x="5876" y="1120"/>
                </a:lnTo>
                <a:lnTo>
                  <a:pt x="5923" y="1200"/>
                </a:lnTo>
                <a:lnTo>
                  <a:pt x="5961" y="1283"/>
                </a:lnTo>
                <a:lnTo>
                  <a:pt x="5991" y="1373"/>
                </a:lnTo>
                <a:lnTo>
                  <a:pt x="6007" y="1466"/>
                </a:lnTo>
                <a:lnTo>
                  <a:pt x="6013" y="1564"/>
                </a:lnTo>
                <a:lnTo>
                  <a:pt x="6007" y="1659"/>
                </a:lnTo>
                <a:lnTo>
                  <a:pt x="5991" y="1753"/>
                </a:lnTo>
                <a:lnTo>
                  <a:pt x="5961" y="1842"/>
                </a:lnTo>
                <a:lnTo>
                  <a:pt x="5923" y="1928"/>
                </a:lnTo>
                <a:lnTo>
                  <a:pt x="5876" y="2005"/>
                </a:lnTo>
                <a:lnTo>
                  <a:pt x="5818" y="2077"/>
                </a:lnTo>
                <a:lnTo>
                  <a:pt x="5754" y="2143"/>
                </a:lnTo>
                <a:lnTo>
                  <a:pt x="5683" y="2198"/>
                </a:lnTo>
                <a:lnTo>
                  <a:pt x="5603" y="2246"/>
                </a:lnTo>
                <a:lnTo>
                  <a:pt x="5519" y="2286"/>
                </a:lnTo>
                <a:lnTo>
                  <a:pt x="5430" y="2314"/>
                </a:lnTo>
                <a:lnTo>
                  <a:pt x="5336" y="2332"/>
                </a:lnTo>
                <a:lnTo>
                  <a:pt x="5239" y="2338"/>
                </a:lnTo>
                <a:lnTo>
                  <a:pt x="5153" y="2332"/>
                </a:lnTo>
                <a:lnTo>
                  <a:pt x="5068" y="2318"/>
                </a:lnTo>
                <a:lnTo>
                  <a:pt x="4988" y="2296"/>
                </a:lnTo>
                <a:lnTo>
                  <a:pt x="4913" y="2264"/>
                </a:lnTo>
                <a:lnTo>
                  <a:pt x="4897" y="2164"/>
                </a:lnTo>
                <a:lnTo>
                  <a:pt x="4871" y="2071"/>
                </a:lnTo>
                <a:lnTo>
                  <a:pt x="4837" y="1979"/>
                </a:lnTo>
                <a:lnTo>
                  <a:pt x="4793" y="1894"/>
                </a:lnTo>
                <a:lnTo>
                  <a:pt x="4741" y="1812"/>
                </a:lnTo>
                <a:lnTo>
                  <a:pt x="4682" y="1737"/>
                </a:lnTo>
                <a:lnTo>
                  <a:pt x="4616" y="1669"/>
                </a:lnTo>
                <a:lnTo>
                  <a:pt x="4544" y="1605"/>
                </a:lnTo>
                <a:lnTo>
                  <a:pt x="4465" y="1552"/>
                </a:lnTo>
                <a:lnTo>
                  <a:pt x="4473" y="1454"/>
                </a:lnTo>
                <a:lnTo>
                  <a:pt x="4491" y="1363"/>
                </a:lnTo>
                <a:lnTo>
                  <a:pt x="4521" y="1275"/>
                </a:lnTo>
                <a:lnTo>
                  <a:pt x="4558" y="1192"/>
                </a:lnTo>
                <a:lnTo>
                  <a:pt x="4608" y="1114"/>
                </a:lnTo>
                <a:lnTo>
                  <a:pt x="4664" y="1044"/>
                </a:lnTo>
                <a:lnTo>
                  <a:pt x="4730" y="981"/>
                </a:lnTo>
                <a:lnTo>
                  <a:pt x="4799" y="925"/>
                </a:lnTo>
                <a:lnTo>
                  <a:pt x="4879" y="877"/>
                </a:lnTo>
                <a:lnTo>
                  <a:pt x="4962" y="840"/>
                </a:lnTo>
                <a:lnTo>
                  <a:pt x="5050" y="812"/>
                </a:lnTo>
                <a:lnTo>
                  <a:pt x="5143" y="794"/>
                </a:lnTo>
                <a:lnTo>
                  <a:pt x="5239" y="788"/>
                </a:lnTo>
                <a:close/>
                <a:moveTo>
                  <a:pt x="2640" y="0"/>
                </a:moveTo>
                <a:lnTo>
                  <a:pt x="2740" y="6"/>
                </a:lnTo>
                <a:lnTo>
                  <a:pt x="2833" y="24"/>
                </a:lnTo>
                <a:lnTo>
                  <a:pt x="2925" y="50"/>
                </a:lnTo>
                <a:lnTo>
                  <a:pt x="3010" y="86"/>
                </a:lnTo>
                <a:lnTo>
                  <a:pt x="3092" y="131"/>
                </a:lnTo>
                <a:lnTo>
                  <a:pt x="3168" y="185"/>
                </a:lnTo>
                <a:lnTo>
                  <a:pt x="3235" y="247"/>
                </a:lnTo>
                <a:lnTo>
                  <a:pt x="3297" y="316"/>
                </a:lnTo>
                <a:lnTo>
                  <a:pt x="3351" y="390"/>
                </a:lnTo>
                <a:lnTo>
                  <a:pt x="3396" y="471"/>
                </a:lnTo>
                <a:lnTo>
                  <a:pt x="3432" y="557"/>
                </a:lnTo>
                <a:lnTo>
                  <a:pt x="3460" y="649"/>
                </a:lnTo>
                <a:lnTo>
                  <a:pt x="3476" y="744"/>
                </a:lnTo>
                <a:lnTo>
                  <a:pt x="3482" y="841"/>
                </a:lnTo>
                <a:lnTo>
                  <a:pt x="3476" y="939"/>
                </a:lnTo>
                <a:lnTo>
                  <a:pt x="3460" y="1034"/>
                </a:lnTo>
                <a:lnTo>
                  <a:pt x="3432" y="1126"/>
                </a:lnTo>
                <a:lnTo>
                  <a:pt x="3396" y="1212"/>
                </a:lnTo>
                <a:lnTo>
                  <a:pt x="3351" y="1293"/>
                </a:lnTo>
                <a:lnTo>
                  <a:pt x="3297" y="1367"/>
                </a:lnTo>
                <a:lnTo>
                  <a:pt x="3235" y="1436"/>
                </a:lnTo>
                <a:lnTo>
                  <a:pt x="3168" y="1498"/>
                </a:lnTo>
                <a:lnTo>
                  <a:pt x="3092" y="1552"/>
                </a:lnTo>
                <a:lnTo>
                  <a:pt x="3010" y="1597"/>
                </a:lnTo>
                <a:lnTo>
                  <a:pt x="2925" y="1633"/>
                </a:lnTo>
                <a:lnTo>
                  <a:pt x="2833" y="1659"/>
                </a:lnTo>
                <a:lnTo>
                  <a:pt x="2740" y="1677"/>
                </a:lnTo>
                <a:lnTo>
                  <a:pt x="2640" y="1683"/>
                </a:lnTo>
                <a:lnTo>
                  <a:pt x="2543" y="1677"/>
                </a:lnTo>
                <a:lnTo>
                  <a:pt x="2449" y="1659"/>
                </a:lnTo>
                <a:lnTo>
                  <a:pt x="2358" y="1633"/>
                </a:lnTo>
                <a:lnTo>
                  <a:pt x="2272" y="1597"/>
                </a:lnTo>
                <a:lnTo>
                  <a:pt x="2191" y="1552"/>
                </a:lnTo>
                <a:lnTo>
                  <a:pt x="2115" y="1498"/>
                </a:lnTo>
                <a:lnTo>
                  <a:pt x="2047" y="1436"/>
                </a:lnTo>
                <a:lnTo>
                  <a:pt x="1986" y="1367"/>
                </a:lnTo>
                <a:lnTo>
                  <a:pt x="1932" y="1293"/>
                </a:lnTo>
                <a:lnTo>
                  <a:pt x="1886" y="1212"/>
                </a:lnTo>
                <a:lnTo>
                  <a:pt x="1848" y="1126"/>
                </a:lnTo>
                <a:lnTo>
                  <a:pt x="1823" y="1034"/>
                </a:lnTo>
                <a:lnTo>
                  <a:pt x="1807" y="939"/>
                </a:lnTo>
                <a:lnTo>
                  <a:pt x="1801" y="841"/>
                </a:lnTo>
                <a:lnTo>
                  <a:pt x="1807" y="744"/>
                </a:lnTo>
                <a:lnTo>
                  <a:pt x="1823" y="649"/>
                </a:lnTo>
                <a:lnTo>
                  <a:pt x="1848" y="557"/>
                </a:lnTo>
                <a:lnTo>
                  <a:pt x="1886" y="471"/>
                </a:lnTo>
                <a:lnTo>
                  <a:pt x="1932" y="390"/>
                </a:lnTo>
                <a:lnTo>
                  <a:pt x="1986" y="316"/>
                </a:lnTo>
                <a:lnTo>
                  <a:pt x="2047" y="247"/>
                </a:lnTo>
                <a:lnTo>
                  <a:pt x="2115" y="185"/>
                </a:lnTo>
                <a:lnTo>
                  <a:pt x="2191" y="131"/>
                </a:lnTo>
                <a:lnTo>
                  <a:pt x="2272" y="86"/>
                </a:lnTo>
                <a:lnTo>
                  <a:pt x="2358" y="50"/>
                </a:lnTo>
                <a:lnTo>
                  <a:pt x="2449" y="24"/>
                </a:lnTo>
                <a:lnTo>
                  <a:pt x="2543" y="6"/>
                </a:lnTo>
                <a:lnTo>
                  <a:pt x="264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C87F5D-DF8C-4C1A-B765-D8E7D64CD9DB}"/>
              </a:ext>
            </a:extLst>
          </p:cNvPr>
          <p:cNvSpPr txBox="1"/>
          <p:nvPr/>
        </p:nvSpPr>
        <p:spPr>
          <a:xfrm rot="16200000">
            <a:off x="3667410" y="3046504"/>
            <a:ext cx="376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Human Capital Management </a:t>
            </a:r>
            <a:endParaRPr lang="en-FJ" sz="2000" dirty="0"/>
          </a:p>
        </p:txBody>
      </p:sp>
      <p:pic>
        <p:nvPicPr>
          <p:cNvPr id="72" name="Graphic 134" descr="Footprint">
            <a:extLst>
              <a:ext uri="{FF2B5EF4-FFF2-40B4-BE49-F238E27FC236}">
                <a16:creationId xmlns:a16="http://schemas.microsoft.com/office/drawing/2014/main" id="{B2AC18F7-88BC-4207-9A2E-747126654E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1622" y="1281146"/>
            <a:ext cx="637699" cy="63769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CE6D252-05EC-4844-A2B1-3E518E01ED03}"/>
              </a:ext>
            </a:extLst>
          </p:cNvPr>
          <p:cNvSpPr txBox="1"/>
          <p:nvPr/>
        </p:nvSpPr>
        <p:spPr>
          <a:xfrm rot="16200000">
            <a:off x="5639153" y="1925514"/>
            <a:ext cx="2271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Help-Desk</a:t>
            </a:r>
            <a:endParaRPr lang="en-FJ" sz="2000" dirty="0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E1DDA35E-B4AC-4F4A-A712-0BD34E1C5E7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627091" y="1339030"/>
            <a:ext cx="459860" cy="400397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236220-0A92-441E-8C85-4AB98DF11F68}"/>
              </a:ext>
            </a:extLst>
          </p:cNvPr>
          <p:cNvSpPr txBox="1"/>
          <p:nvPr/>
        </p:nvSpPr>
        <p:spPr>
          <a:xfrm rot="16200000">
            <a:off x="6688544" y="2833124"/>
            <a:ext cx="2271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Fleet Management</a:t>
            </a:r>
            <a:endParaRPr lang="en-FJ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746753-8469-4BEC-A6DC-3629BA975B24}"/>
              </a:ext>
            </a:extLst>
          </p:cNvPr>
          <p:cNvSpPr txBox="1"/>
          <p:nvPr/>
        </p:nvSpPr>
        <p:spPr>
          <a:xfrm rot="16200000">
            <a:off x="7405273" y="2704428"/>
            <a:ext cx="3031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Service Management</a:t>
            </a:r>
            <a:endParaRPr lang="en-FJ" sz="2000" dirty="0"/>
          </a:p>
        </p:txBody>
      </p:sp>
      <p:pic>
        <p:nvPicPr>
          <p:cNvPr id="77" name="Graphic 139" descr="Tools">
            <a:extLst>
              <a:ext uri="{FF2B5EF4-FFF2-40B4-BE49-F238E27FC236}">
                <a16:creationId xmlns:a16="http://schemas.microsoft.com/office/drawing/2014/main" id="{3630E9B8-E4BA-4452-B11D-5FA2C66987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5467" y="1347767"/>
            <a:ext cx="423916" cy="42391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79965EB-B379-4044-803F-3D78A575D986}"/>
              </a:ext>
            </a:extLst>
          </p:cNvPr>
          <p:cNvSpPr txBox="1"/>
          <p:nvPr/>
        </p:nvSpPr>
        <p:spPr>
          <a:xfrm rot="16200000">
            <a:off x="8572556" y="1999322"/>
            <a:ext cx="30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E-Government </a:t>
            </a:r>
            <a:endParaRPr lang="en-FJ" sz="2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F101EC1-06E4-4050-9348-60E6A8ED2B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1338" y="1298770"/>
            <a:ext cx="607470" cy="63144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2CE46E3-3DC9-408E-8D4D-3008086E58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5421" y="1329342"/>
            <a:ext cx="597057" cy="587965"/>
          </a:xfrm>
          <a:prstGeom prst="rect">
            <a:avLst/>
          </a:prstGeom>
        </p:spPr>
      </p:pic>
      <p:sp>
        <p:nvSpPr>
          <p:cNvPr id="82" name="Rectangle: Rounded Corners 147">
            <a:extLst>
              <a:ext uri="{FF2B5EF4-FFF2-40B4-BE49-F238E27FC236}">
                <a16:creationId xmlns:a16="http://schemas.microsoft.com/office/drawing/2014/main" id="{680DC3BC-6BF6-4B9F-AC48-FD6517945DA0}"/>
              </a:ext>
            </a:extLst>
          </p:cNvPr>
          <p:cNvSpPr/>
          <p:nvPr/>
        </p:nvSpPr>
        <p:spPr>
          <a:xfrm>
            <a:off x="376914" y="1190004"/>
            <a:ext cx="857127" cy="4113115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B4F7B5-EFC3-4505-B411-ABBBABAB8ABB}"/>
              </a:ext>
            </a:extLst>
          </p:cNvPr>
          <p:cNvGrpSpPr/>
          <p:nvPr/>
        </p:nvGrpSpPr>
        <p:grpSpPr>
          <a:xfrm>
            <a:off x="527764" y="1319025"/>
            <a:ext cx="538520" cy="554174"/>
            <a:chOff x="890588" y="2374900"/>
            <a:chExt cx="681038" cy="654050"/>
          </a:xfrm>
          <a:solidFill>
            <a:schemeClr val="accent6">
              <a:lumMod val="75000"/>
            </a:schemeClr>
          </a:solidFill>
        </p:grpSpPr>
        <p:sp>
          <p:nvSpPr>
            <p:cNvPr id="84" name="Freeform 175">
              <a:extLst>
                <a:ext uri="{FF2B5EF4-FFF2-40B4-BE49-F238E27FC236}">
                  <a16:creationId xmlns:a16="http://schemas.microsoft.com/office/drawing/2014/main" id="{D18941D3-A81B-4E29-8250-C6388A6D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176">
              <a:extLst>
                <a:ext uri="{FF2B5EF4-FFF2-40B4-BE49-F238E27FC236}">
                  <a16:creationId xmlns:a16="http://schemas.microsoft.com/office/drawing/2014/main" id="{C6770492-F140-4953-9BB8-6AB8B3DD3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177">
              <a:extLst>
                <a:ext uri="{FF2B5EF4-FFF2-40B4-BE49-F238E27FC236}">
                  <a16:creationId xmlns:a16="http://schemas.microsoft.com/office/drawing/2014/main" id="{92BD43AA-8233-4A5F-9392-D8C5824C0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178">
              <a:extLst>
                <a:ext uri="{FF2B5EF4-FFF2-40B4-BE49-F238E27FC236}">
                  <a16:creationId xmlns:a16="http://schemas.microsoft.com/office/drawing/2014/main" id="{99908F2D-B44F-40DF-81C1-D4BE0329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179">
              <a:extLst>
                <a:ext uri="{FF2B5EF4-FFF2-40B4-BE49-F238E27FC236}">
                  <a16:creationId xmlns:a16="http://schemas.microsoft.com/office/drawing/2014/main" id="{514744E2-219E-4AAA-8DA3-81752F745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180">
              <a:extLst>
                <a:ext uri="{FF2B5EF4-FFF2-40B4-BE49-F238E27FC236}">
                  <a16:creationId xmlns:a16="http://schemas.microsoft.com/office/drawing/2014/main" id="{F611F494-EB51-450B-918B-473622F2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40C17E6-E506-467F-AF3F-062BA3638747}"/>
              </a:ext>
            </a:extLst>
          </p:cNvPr>
          <p:cNvSpPr txBox="1"/>
          <p:nvPr/>
        </p:nvSpPr>
        <p:spPr>
          <a:xfrm rot="16200000">
            <a:off x="-362345" y="1621205"/>
            <a:ext cx="2271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</a:t>
            </a:r>
            <a:endParaRPr lang="en-FJ" sz="20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9E1D743-4440-4F55-B812-E714728C7A77}"/>
              </a:ext>
            </a:extLst>
          </p:cNvPr>
          <p:cNvSpPr/>
          <p:nvPr/>
        </p:nvSpPr>
        <p:spPr>
          <a:xfrm>
            <a:off x="1848111" y="959856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E789D04-F365-4203-A9BC-3960819C8226}"/>
              </a:ext>
            </a:extLst>
          </p:cNvPr>
          <p:cNvSpPr/>
          <p:nvPr/>
        </p:nvSpPr>
        <p:spPr>
          <a:xfrm>
            <a:off x="655551" y="954776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7C64FB3-9AA1-4B98-9662-F8B262B274EC}"/>
              </a:ext>
            </a:extLst>
          </p:cNvPr>
          <p:cNvSpPr/>
          <p:nvPr/>
        </p:nvSpPr>
        <p:spPr>
          <a:xfrm>
            <a:off x="3004201" y="921861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1625B2-D9B4-4625-9ADF-617FCFE46EE9}"/>
              </a:ext>
            </a:extLst>
          </p:cNvPr>
          <p:cNvSpPr/>
          <p:nvPr/>
        </p:nvSpPr>
        <p:spPr>
          <a:xfrm>
            <a:off x="4181354" y="935960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E48A2F8-3143-4941-A09A-FAC2472C31BF}"/>
              </a:ext>
            </a:extLst>
          </p:cNvPr>
          <p:cNvSpPr/>
          <p:nvPr/>
        </p:nvSpPr>
        <p:spPr>
          <a:xfrm>
            <a:off x="5333758" y="911148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C8384EE-8675-40C3-BEFA-896F7A4BBBF3}"/>
              </a:ext>
            </a:extLst>
          </p:cNvPr>
          <p:cNvSpPr/>
          <p:nvPr/>
        </p:nvSpPr>
        <p:spPr>
          <a:xfrm>
            <a:off x="6547297" y="878826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81CFA10-8514-46E7-9D52-5A63420F993F}"/>
              </a:ext>
            </a:extLst>
          </p:cNvPr>
          <p:cNvSpPr/>
          <p:nvPr/>
        </p:nvSpPr>
        <p:spPr>
          <a:xfrm>
            <a:off x="7639109" y="883974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9845CAF-A6AE-4FA9-A41F-C8CB2361432D}"/>
              </a:ext>
            </a:extLst>
          </p:cNvPr>
          <p:cNvSpPr/>
          <p:nvPr/>
        </p:nvSpPr>
        <p:spPr>
          <a:xfrm>
            <a:off x="8790217" y="883974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3D49802-D32D-4335-AFB1-853381CDE7C0}"/>
              </a:ext>
            </a:extLst>
          </p:cNvPr>
          <p:cNvSpPr/>
          <p:nvPr/>
        </p:nvSpPr>
        <p:spPr>
          <a:xfrm>
            <a:off x="9919380" y="918347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A36AB89-9C8B-4683-9EA9-D99A32FDCC7D}"/>
              </a:ext>
            </a:extLst>
          </p:cNvPr>
          <p:cNvSpPr/>
          <p:nvPr/>
        </p:nvSpPr>
        <p:spPr>
          <a:xfrm>
            <a:off x="11098994" y="883974"/>
            <a:ext cx="365760" cy="36576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63500" dir="108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D05000-E383-4912-8A13-599FE9246CB1}"/>
              </a:ext>
            </a:extLst>
          </p:cNvPr>
          <p:cNvSpPr txBox="1"/>
          <p:nvPr/>
        </p:nvSpPr>
        <p:spPr>
          <a:xfrm rot="16200000">
            <a:off x="9773789" y="1414438"/>
            <a:ext cx="3031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Medical </a:t>
            </a:r>
            <a:endParaRPr lang="en-FJ" sz="2000" dirty="0"/>
          </a:p>
        </p:txBody>
      </p:sp>
    </p:spTree>
    <p:extLst>
      <p:ext uri="{BB962C8B-B14F-4D97-AF65-F5344CB8AC3E}">
        <p14:creationId xmlns:p14="http://schemas.microsoft.com/office/powerpoint/2010/main" val="222587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Fleet  Management </a:t>
            </a:r>
          </a:p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263BA4D-384B-4AD9-855F-E294D9A97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1897"/>
              </p:ext>
            </p:extLst>
          </p:nvPr>
        </p:nvGraphicFramePr>
        <p:xfrm>
          <a:off x="1350847" y="421040"/>
          <a:ext cx="99250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4" imgW="12733113" imgH="7662012" progId="Visio.Drawing.15">
                  <p:embed/>
                </p:oleObj>
              </mc:Choice>
              <mc:Fallback>
                <p:oleObj name="Visio" r:id="rId4" imgW="12733113" imgH="7662012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63BA4D-384B-4AD9-855F-E294D9A97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47" y="421040"/>
                        <a:ext cx="9925050" cy="600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36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Service Management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63BA4D-384B-4AD9-855F-E294D9A97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887458"/>
              </p:ext>
            </p:extLst>
          </p:nvPr>
        </p:nvGraphicFramePr>
        <p:xfrm>
          <a:off x="1350847" y="421040"/>
          <a:ext cx="99250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4" imgW="12733113" imgH="7662012" progId="Visio.Drawing.15">
                  <p:embed/>
                </p:oleObj>
              </mc:Choice>
              <mc:Fallback>
                <p:oleObj name="Visio" r:id="rId4" imgW="12733113" imgH="7662012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63BA4D-384B-4AD9-855F-E294D9A97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47" y="421040"/>
                        <a:ext cx="9925050" cy="600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21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Judicial  Management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263BA4D-384B-4AD9-855F-E294D9A97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160124"/>
              </p:ext>
            </p:extLst>
          </p:nvPr>
        </p:nvGraphicFramePr>
        <p:xfrm>
          <a:off x="1420813" y="665163"/>
          <a:ext cx="99250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4" imgW="12733113" imgH="7662012" progId="Visio.Drawing.15">
                  <p:embed/>
                </p:oleObj>
              </mc:Choice>
              <mc:Fallback>
                <p:oleObj name="Visio" r:id="rId4" imgW="12733113" imgH="7662012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63BA4D-384B-4AD9-855F-E294D9A97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665163"/>
                        <a:ext cx="9925050" cy="600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45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Implementation Strategy 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5C8181-F3CC-4A13-B9D7-ED24E52E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7" y="319105"/>
            <a:ext cx="11290593" cy="55670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307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Supply Chain Management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7263BA4D-384B-4AD9-855F-E294D9A97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6069"/>
              </p:ext>
            </p:extLst>
          </p:nvPr>
        </p:nvGraphicFramePr>
        <p:xfrm>
          <a:off x="1231825" y="120723"/>
          <a:ext cx="99250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12733113" imgH="7662012" progId="Visio.Drawing.15">
                  <p:embed/>
                </p:oleObj>
              </mc:Choice>
              <mc:Fallback>
                <p:oleObj name="Visio" r:id="rId4" imgW="12733113" imgH="7662012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63BA4D-384B-4AD9-855F-E294D9A97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825" y="120723"/>
                        <a:ext cx="9925050" cy="600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2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Finance Management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4593EB7-AEA4-4EEC-B990-AFF0E0997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52583"/>
              </p:ext>
            </p:extLst>
          </p:nvPr>
        </p:nvGraphicFramePr>
        <p:xfrm>
          <a:off x="1952580" y="355088"/>
          <a:ext cx="8496300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11248971" imgH="6772435" progId="Visio.Drawing.15">
                  <p:embed/>
                </p:oleObj>
              </mc:Choice>
              <mc:Fallback>
                <p:oleObj name="Visio" r:id="rId4" imgW="11248971" imgH="6772435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4593EB7-AEA4-4EEC-B990-AFF0E0997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80" y="355088"/>
                        <a:ext cx="8496300" cy="570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71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4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Sales And Marketing 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831FD5F-6941-42D4-82AC-F59498FC4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57824"/>
              </p:ext>
            </p:extLst>
          </p:nvPr>
        </p:nvGraphicFramePr>
        <p:xfrm>
          <a:off x="1449529" y="567861"/>
          <a:ext cx="87630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11982361" imgH="6962638" progId="Visio.Drawing.15">
                  <p:embed/>
                </p:oleObj>
              </mc:Choice>
              <mc:Fallback>
                <p:oleObj name="Visio" r:id="rId4" imgW="11982361" imgH="6962638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831FD5F-6941-42D4-82AC-F59498FC4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529" y="567861"/>
                        <a:ext cx="8763000" cy="529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18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5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Point Of Sale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A08224B-B873-481C-B2E8-A6AEA1CAB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742553"/>
              </p:ext>
            </p:extLst>
          </p:nvPr>
        </p:nvGraphicFramePr>
        <p:xfrm>
          <a:off x="572947" y="-13448"/>
          <a:ext cx="14462125" cy="808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16984834" imgH="10321361" progId="Visio.Drawing.15">
                  <p:embed/>
                </p:oleObj>
              </mc:Choice>
              <mc:Fallback>
                <p:oleObj name="Visio" r:id="rId4" imgW="16984834" imgH="10321361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A08224B-B873-481C-B2E8-A6AEA1CAB8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47" y="-13448"/>
                        <a:ext cx="14462125" cy="808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07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6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Manufacturing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700D18-172A-4FCD-A72E-8A57B5B9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25" y="128060"/>
            <a:ext cx="9773026" cy="59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3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7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Quality Management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6CEEC-2260-4A09-96F6-AD3C3A52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27" y="832734"/>
            <a:ext cx="9156546" cy="51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1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8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Human Capital Management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263BA4D-384B-4AD9-855F-E294D9A9761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73121" y="136756"/>
          <a:ext cx="99250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4" imgW="12733113" imgH="7662012" progId="Visio.Drawing.15">
                  <p:embed/>
                </p:oleObj>
              </mc:Choice>
              <mc:Fallback>
                <p:oleObj name="Visio" r:id="rId4" imgW="12733113" imgH="7662012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263BA4D-384B-4AD9-855F-E294D9A97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21" y="136756"/>
                        <a:ext cx="9925050" cy="600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75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27F7C7DF-7365-469D-8724-7E28B64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9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A3FA00-F375-49CC-9BC5-ECD593F1FE3A}"/>
              </a:ext>
            </a:extLst>
          </p:cNvPr>
          <p:cNvSpPr/>
          <p:nvPr/>
        </p:nvSpPr>
        <p:spPr>
          <a:xfrm>
            <a:off x="1" y="6257366"/>
            <a:ext cx="12192000" cy="60063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J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0F6160-3B2E-431C-A6E1-B90FF8D91677}"/>
              </a:ext>
            </a:extLst>
          </p:cNvPr>
          <p:cNvSpPr/>
          <p:nvPr/>
        </p:nvSpPr>
        <p:spPr>
          <a:xfrm rot="2315448">
            <a:off x="216633" y="5992246"/>
            <a:ext cx="587705" cy="50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5439-1839-4FBA-8819-D81A67013147}"/>
              </a:ext>
            </a:extLst>
          </p:cNvPr>
          <p:cNvSpPr/>
          <p:nvPr/>
        </p:nvSpPr>
        <p:spPr>
          <a:xfrm rot="2315448">
            <a:off x="493041" y="5992246"/>
            <a:ext cx="587705" cy="50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J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B22550-C4A5-4D8D-B31B-7A69ED5F7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" y="6121473"/>
            <a:ext cx="461970" cy="3003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3F0117D-F2C9-4A31-8EE2-946E4F2C67FC}"/>
              </a:ext>
            </a:extLst>
          </p:cNvPr>
          <p:cNvSpPr/>
          <p:nvPr/>
        </p:nvSpPr>
        <p:spPr>
          <a:xfrm>
            <a:off x="1" y="6372829"/>
            <a:ext cx="12191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Help Desk Management</a:t>
            </a:r>
          </a:p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FJ" dirty="0">
              <a:solidFill>
                <a:schemeClr val="bg1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63BA4D-384B-4AD9-855F-E294D9A97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023659"/>
              </p:ext>
            </p:extLst>
          </p:nvPr>
        </p:nvGraphicFramePr>
        <p:xfrm>
          <a:off x="1420813" y="665163"/>
          <a:ext cx="99250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12733113" imgH="7662012" progId="Visio.Drawing.15">
                  <p:embed/>
                </p:oleObj>
              </mc:Choice>
              <mc:Fallback>
                <p:oleObj name="Visio" r:id="rId4" imgW="12733113" imgH="7662012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63BA4D-384B-4AD9-855F-E294D9A97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665163"/>
                        <a:ext cx="9925050" cy="600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0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25308</TotalTime>
  <Words>71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kanchana Weerasinghe</cp:lastModifiedBy>
  <cp:revision>657</cp:revision>
  <dcterms:created xsi:type="dcterms:W3CDTF">2015-11-29T16:57:02Z</dcterms:created>
  <dcterms:modified xsi:type="dcterms:W3CDTF">2023-01-03T09:40:57Z</dcterms:modified>
</cp:coreProperties>
</file>