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arnidha37@gmail.com" initials="" lastIdx="2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commentAuthors" Target="commentAuthors.xml"/><Relationship Id="rId19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4-08-28T04:52:10.973" idx="2">
    <p:pos x="6000" y="0"/>
    <p:text>Dharani.A</p:text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comments" Target="../comments/commen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55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/>
          </a:p>
        </p:txBody>
      </p:sp>
      <p:pic>
        <p:nvPicPr>
          <p:cNvPr id="2097152" name="Google Shape;56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57;p1"/>
          <p:cNvSpPr txBox="1"/>
          <p:nvPr>
            <p:ph type="sldNum" idx="7"/>
          </p:nvPr>
        </p:nvSpPr>
        <p:spPr>
          <a:xfrm>
            <a:off x="11353418" y="6473337"/>
            <a:ext cx="151200" cy="1593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58;p1"/>
          <p:cNvSpPr txBox="1"/>
          <p:nvPr/>
        </p:nvSpPr>
        <p:spPr>
          <a:xfrm>
            <a:off x="2554542" y="3314150"/>
            <a:ext cx="8610600" cy="1742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3122016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Prof. Dhanapalan college of science and Management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3" name="Google Shape;59;p1"/>
          <p:cNvSpPr txBox="1"/>
          <p:nvPr/>
        </p:nvSpPr>
        <p:spPr>
          <a:xfrm>
            <a:off x="1219200" y="2870749"/>
            <a:ext cx="9753600" cy="436849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4" name="Google Shape;60;p1"/>
          <p:cNvSpPr txBox="1"/>
          <p:nvPr/>
        </p:nvSpPr>
        <p:spPr>
          <a:xfrm>
            <a:off x="2147003" y="2966936"/>
            <a:ext cx="7995600" cy="43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2" name="Google Shape;160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7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8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9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3" name="Google Shape;164;p10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1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4" name="Google Shape;16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3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400" lang="en-US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100" lang="en-US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b="1" sz="41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9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178;p12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91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13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0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1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2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5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6" name="Google Shape;77;p2"/>
          <p:cNvSpPr txBox="1"/>
          <p:nvPr>
            <p:ph type="title"/>
          </p:nvPr>
        </p:nvSpPr>
        <p:spPr>
          <a:xfrm>
            <a:off x="739775" y="829627"/>
            <a:ext cx="3909600" cy="600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 u="sng"/>
              <a:t>PROJECT TITLE</a:t>
            </a:r>
            <a:endParaRPr sz="4250" u="sng"/>
          </a:p>
        </p:txBody>
      </p:sp>
      <p:grpSp>
        <p:nvGrpSpPr>
          <p:cNvPr id="2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7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0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7" name="Google Shape;81;p2"/>
          <p:cNvSpPr txBox="1"/>
          <p:nvPr>
            <p:ph type="sldNum" idx="7"/>
          </p:nvPr>
        </p:nvSpPr>
        <p:spPr>
          <a:xfrm>
            <a:off x="11353418" y="6473337"/>
            <a:ext cx="151200" cy="1593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8" name="Google Shape;82;p2"/>
          <p:cNvSpPr txBox="1"/>
          <p:nvPr/>
        </p:nvSpPr>
        <p:spPr>
          <a:xfrm>
            <a:off x="1217522" y="2123271"/>
            <a:ext cx="8593200" cy="13106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1048630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99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1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2097156" name="Google Shape;101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02;p3"/>
            <p:cNvPicPr preferRelativeResize="0">
              <a:picLocks/>
            </p:cNvPicPr>
            <p:nvPr/>
          </p:nvPicPr>
          <p:blipFill>
            <a:blip/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03;p3"/>
          <p:cNvSpPr txBox="1"/>
          <p:nvPr>
            <p:ph type="title"/>
          </p:nvPr>
        </p:nvSpPr>
        <p:spPr>
          <a:xfrm>
            <a:off x="739775" y="445388"/>
            <a:ext cx="2357100" cy="6737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8644" name="Google Shape;104;p3"/>
          <p:cNvSpPr txBox="1"/>
          <p:nvPr>
            <p:ph type="sldNum" idx="7"/>
          </p:nvPr>
        </p:nvSpPr>
        <p:spPr>
          <a:xfrm>
            <a:off x="11353418" y="6473337"/>
            <a:ext cx="151200" cy="1593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05;p3"/>
          <p:cNvSpPr txBox="1"/>
          <p:nvPr/>
        </p:nvSpPr>
        <p:spPr>
          <a:xfrm>
            <a:off x="2509807" y="1041533"/>
            <a:ext cx="5029200" cy="374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46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7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10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8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12;p4"/>
          <p:cNvSpPr txBox="1"/>
          <p:nvPr>
            <p:ph type="title"/>
          </p:nvPr>
        </p:nvSpPr>
        <p:spPr>
          <a:xfrm>
            <a:off x="834075" y="575047"/>
            <a:ext cx="5637000" cy="118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 u="sng"/>
              <a:t>PROBLEM	STATEMENT</a:t>
            </a:r>
            <a:endParaRPr sz="4250" u="sng"/>
          </a:p>
        </p:txBody>
      </p:sp>
      <p:pic>
        <p:nvPicPr>
          <p:cNvPr id="2097159" name="Google Shape;113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0" name="Google Shape;114;p4"/>
          <p:cNvSpPr txBox="1"/>
          <p:nvPr>
            <p:ph type="sldNum" idx="7"/>
          </p:nvPr>
        </p:nvSpPr>
        <p:spPr>
          <a:xfrm>
            <a:off x="11353418" y="6473337"/>
            <a:ext cx="151200" cy="1593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</a:p>
        </p:txBody>
      </p:sp>
      <p:pic>
        <p:nvPicPr>
          <p:cNvPr id="2097160" name="Google Shape;115;p4"/>
          <p:cNvPicPr preferRelativeResize="0">
            <a:picLocks/>
          </p:cNvPicPr>
          <p:nvPr/>
        </p:nvPicPr>
        <p:blipFill>
          <a:blip xmlns:r="http://schemas.openxmlformats.org/officeDocument/2006/relationships" r:embed="rId3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2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1" name="Google Shape;120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3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4" name="Google Shape;122;p5"/>
          <p:cNvSpPr txBox="1"/>
          <p:nvPr>
            <p:ph type="title"/>
          </p:nvPr>
        </p:nvSpPr>
        <p:spPr>
          <a:xfrm>
            <a:off x="739775" y="829627"/>
            <a:ext cx="5263500" cy="600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 u="sng"/>
              <a:t>PROJECT	OVERVIEW</a:t>
            </a:r>
            <a:endParaRPr sz="4250" u="sng"/>
          </a:p>
        </p:txBody>
      </p:sp>
      <p:pic>
        <p:nvPicPr>
          <p:cNvPr id="2097162" name="Google Shape;123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5" name="Google Shape;124;p5"/>
          <p:cNvSpPr txBox="1"/>
          <p:nvPr>
            <p:ph type="sldNum" idx="7"/>
          </p:nvPr>
        </p:nvSpPr>
        <p:spPr>
          <a:xfrm>
            <a:off x="11353418" y="6473337"/>
            <a:ext cx="151200" cy="1593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56" name="Google Shape;125;p5"/>
          <p:cNvSpPr txBox="1"/>
          <p:nvPr/>
        </p:nvSpPr>
        <p:spPr>
          <a:xfrm>
            <a:off x="990600" y="2133600"/>
            <a:ext cx="7924800" cy="67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1524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sz="24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63" name="Google Shape;126;p5"/>
          <p:cNvPicPr preferRelativeResize="0">
            <a:picLocks/>
          </p:cNvPicPr>
          <p:nvPr/>
        </p:nvPicPr>
        <p:blipFill>
          <a:blip xmlns:r="http://schemas.openxmlformats.org/officeDocument/2006/relationships" r:embed="rId3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131;p6"/>
          <p:cNvSpPr txBox="1"/>
          <p:nvPr>
            <p:ph type="title"/>
          </p:nvPr>
        </p:nvSpPr>
        <p:spPr>
          <a:xfrm>
            <a:off x="699450" y="891805"/>
            <a:ext cx="5014500" cy="461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 u="sng"/>
              <a:t>WHO ARE THE END USERS?</a:t>
            </a:r>
            <a:endParaRPr sz="3200" u="sng"/>
          </a:p>
        </p:txBody>
      </p:sp>
      <p:pic>
        <p:nvPicPr>
          <p:cNvPr id="2097164" name="Google Shape;132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133;p6"/>
          <p:cNvSpPr txBox="1"/>
          <p:nvPr>
            <p:ph type="sldNum" idx="7"/>
          </p:nvPr>
        </p:nvSpPr>
        <p:spPr>
          <a:xfrm>
            <a:off x="11353418" y="6473337"/>
            <a:ext cx="151200" cy="1593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134;p6"/>
          <p:cNvSpPr txBox="1"/>
          <p:nvPr/>
        </p:nvSpPr>
        <p:spPr>
          <a:xfrm>
            <a:off x="699450" y="3176874"/>
            <a:ext cx="9753600" cy="20116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300" lang="en-US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35;p6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137;p7"/>
          <p:cNvPicPr preferRelativeResize="0">
            <a:picLocks/>
          </p:cNvPicPr>
          <p:nvPr/>
        </p:nvPicPr>
        <p:blipFill>
          <a:blip/>
        </p:blipFill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63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5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6" name="Google Shape;141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 u="sng"/>
              <a:t>OUR SOLUTION AND ITS VALUE PROPOSITION</a:t>
            </a:r>
            <a:endParaRPr u="sng"/>
          </a:p>
        </p:txBody>
      </p:sp>
      <p:pic>
        <p:nvPicPr>
          <p:cNvPr id="2097167" name="Google Shape;142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7" name="Google Shape;143;p7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  <p:pic>
        <p:nvPicPr>
          <p:cNvPr id="2097168" name="Google Shape;144;p7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6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2097169" name="Google Shape;147;p8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0" name="Google Shape;153;p9"/>
          <p:cNvPicPr preferRelativeResize="0">
            <a:picLocks/>
          </p:cNvPicPr>
          <p:nvPr/>
        </p:nvPicPr>
        <p:blipFill>
          <a:blip/>
        </p:blipFill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673" name="Google Shape;154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 u="sng"/>
              <a:t>THE "WOW" IN OUR SOLUTION</a:t>
            </a:r>
            <a:endParaRPr sz="4250" u="sng"/>
          </a:p>
        </p:txBody>
      </p:sp>
      <p:sp>
        <p:nvSpPr>
          <p:cNvPr id="1048674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5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Personalization.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Offer Seamless Experiences.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All hands on deck - Provide Great Customer Support.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Use Augmented Reality.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Use Gamification.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Use Social Media.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Support Sustainability.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Human Connection.</a:t>
            </a:r>
            <a:endParaRPr sz="2000"/>
          </a:p>
        </p:txBody>
      </p:sp>
      <p:pic>
        <p:nvPicPr>
          <p:cNvPr id="2097171" name="Google Shape;157;p9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CPH2637</dc:creator>
  <dcterms:created xsi:type="dcterms:W3CDTF">2024-09-04T04:17:31Z</dcterms:created>
  <dcterms:modified xsi:type="dcterms:W3CDTF">2024-09-04T04:17:31Z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8c56593c4c0f4603be75dd7f14fc2199</vt:lpwstr>
  </property>
</Properties>
</file>