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2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2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8" name="Holder 3"/>
          <p:cNvSpPr>
            <a:spLocks noGrp="1"/>
          </p:cNvSpPr>
          <p:nvPr>
            <p:ph type="body" idx="1"/>
          </p:nvPr>
        </p:nvSpPr>
        <p:spPr/>
        <p:txBody>
          <a:bodyPr bIns="0" lIns="0" rIns="0" tIns="0"/>
          <a:p/>
        </p:txBody>
      </p:sp>
      <p:sp>
        <p:nvSpPr>
          <p:cNvPr id="10487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1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1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2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745331" y="67322"/>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dirty="0" sz="2400" lang="en-US"/>
              <a:t>STUDENT NAME :D.Kanchana</a:t>
            </a:r>
          </a:p>
          <a:p>
            <a:r>
              <a:rPr dirty="0" sz="2400" lang="en-US"/>
              <a:t>REGISTER NO:312200377 </a:t>
            </a:r>
          </a:p>
          <a:p>
            <a:r>
              <a:rPr dirty="0" sz="2400" lang="en-US"/>
              <a:t>User Name : 826DF4D4AA42361881B48BCB7FF0B470</a:t>
            </a:r>
          </a:p>
          <a:p>
            <a:r>
              <a:rPr dirty="0" sz="2400" lang="en-US"/>
              <a:t>DEPARTMENT:B.Com (General)</a:t>
            </a:r>
          </a:p>
          <a:p>
            <a:r>
              <a:rPr dirty="0" sz="2400" lang="en-US"/>
              <a:t>COLLEGE:S.I.V.E.T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2"/>
          <p:cNvSpPr txBox="1"/>
          <p:nvPr/>
        </p:nvSpPr>
        <p:spPr>
          <a:xfrm>
            <a:off x="739775" y="1683038"/>
            <a:ext cx="6101952" cy="646331"/>
          </a:xfrm>
          <a:prstGeom prst="rect"/>
          <a:noFill/>
        </p:spPr>
        <p:txBody>
          <a:bodyPr wrap="square">
            <a:spAutoFit/>
          </a:bodyPr>
          <a:p>
            <a:r>
              <a:rPr b="1" dirty="0" lang="en-US"/>
              <a:t>Data Cleaning</a:t>
            </a:r>
            <a:r>
              <a:rPr dirty="0" lang="en-US"/>
              <a:t>: Removing duplicates, handling missing values, and standardizing data formats.</a:t>
            </a:r>
          </a:p>
        </p:txBody>
      </p:sp>
      <p:sp>
        <p:nvSpPr>
          <p:cNvPr id="1048693" name="TextBox 6"/>
          <p:cNvSpPr txBox="1"/>
          <p:nvPr/>
        </p:nvSpPr>
        <p:spPr>
          <a:xfrm>
            <a:off x="739775" y="2329369"/>
            <a:ext cx="6642100" cy="923330"/>
          </a:xfrm>
          <a:prstGeom prst="rect"/>
          <a:noFill/>
        </p:spPr>
        <p:txBody>
          <a:bodyPr wrap="square">
            <a:spAutoFit/>
          </a:bodyPr>
          <a:p>
            <a:r>
              <a:rPr b="1" dirty="0" lang="en-US"/>
              <a:t>Data Analysis:</a:t>
            </a:r>
            <a:r>
              <a:rPr dirty="0" lang="en-US"/>
              <a:t> Using formulas for basic analysis (e.g., AVERAGE, SUM), pivot tables for grouping data, and conditional formatting to highlight key insights.</a:t>
            </a:r>
          </a:p>
        </p:txBody>
      </p:sp>
      <p:sp>
        <p:nvSpPr>
          <p:cNvPr id="1048694" name="TextBox 10"/>
          <p:cNvSpPr txBox="1"/>
          <p:nvPr/>
        </p:nvSpPr>
        <p:spPr>
          <a:xfrm>
            <a:off x="739775" y="3252699"/>
            <a:ext cx="6101952" cy="646331"/>
          </a:xfrm>
          <a:prstGeom prst="rect"/>
          <a:noFill/>
        </p:spPr>
        <p:txBody>
          <a:bodyPr wrap="square">
            <a:spAutoFit/>
          </a:bodyPr>
          <a:p>
            <a:r>
              <a:rPr b="1" dirty="0" lang="en-US"/>
              <a:t>Performance Scoring: </a:t>
            </a:r>
            <a:r>
              <a:rPr dirty="0" lang="en-US"/>
              <a:t>Developing a composite score for each employee based on weighted performance metrics.</a:t>
            </a:r>
          </a:p>
        </p:txBody>
      </p:sp>
      <p:sp>
        <p:nvSpPr>
          <p:cNvPr id="1048695" name="TextBox 12"/>
          <p:cNvSpPr txBox="1"/>
          <p:nvPr/>
        </p:nvSpPr>
        <p:spPr>
          <a:xfrm>
            <a:off x="722629" y="3913229"/>
            <a:ext cx="6642099" cy="646331"/>
          </a:xfrm>
          <a:prstGeom prst="rect"/>
          <a:noFill/>
        </p:spPr>
        <p:txBody>
          <a:bodyPr wrap="square">
            <a:spAutoFit/>
          </a:bodyPr>
          <a:p>
            <a:r>
              <a:rPr b="1" dirty="0" lang="en-US"/>
              <a:t>Visualization: </a:t>
            </a:r>
            <a:r>
              <a:rPr dirty="0" lang="en-US"/>
              <a:t>Creating charts and dashboards to represent data visually, making it easier to interpret and act upon.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1" name="TextBox 7"/>
          <p:cNvSpPr txBox="1"/>
          <p:nvPr/>
        </p:nvSpPr>
        <p:spPr>
          <a:xfrm>
            <a:off x="908448" y="2019300"/>
            <a:ext cx="6101952" cy="646331"/>
          </a:xfrm>
          <a:prstGeom prst="rect"/>
          <a:noFill/>
        </p:spPr>
        <p:txBody>
          <a:bodyPr wrap="square">
            <a:spAutoFit/>
          </a:bodyPr>
          <a:p>
            <a:r>
              <a:rPr b="1" dirty="0" lang="en-US"/>
              <a:t>High Performers: </a:t>
            </a:r>
            <a:r>
              <a:rPr dirty="0" lang="en-US"/>
              <a:t>Identified employees consistently meeting or exceeding performance metrics.</a:t>
            </a:r>
          </a:p>
        </p:txBody>
      </p:sp>
      <p:sp>
        <p:nvSpPr>
          <p:cNvPr id="1048702" name="TextBox 10"/>
          <p:cNvSpPr txBox="1"/>
          <p:nvPr/>
        </p:nvSpPr>
        <p:spPr>
          <a:xfrm>
            <a:off x="908448" y="2679284"/>
            <a:ext cx="6101952" cy="646331"/>
          </a:xfrm>
          <a:prstGeom prst="rect"/>
          <a:noFill/>
        </p:spPr>
        <p:txBody>
          <a:bodyPr wrap="square">
            <a:spAutoFit/>
          </a:bodyPr>
          <a:p>
            <a:r>
              <a:rPr b="1" dirty="0" lang="en-US"/>
              <a:t>Low Performers: </a:t>
            </a:r>
            <a:r>
              <a:rPr dirty="0" lang="en-US"/>
              <a:t>Employees who may need additional support or training.</a:t>
            </a:r>
          </a:p>
        </p:txBody>
      </p:sp>
      <p:sp>
        <p:nvSpPr>
          <p:cNvPr id="1048703" name="TextBox 12"/>
          <p:cNvSpPr txBox="1"/>
          <p:nvPr/>
        </p:nvSpPr>
        <p:spPr>
          <a:xfrm>
            <a:off x="908448" y="3274876"/>
            <a:ext cx="6101952" cy="646331"/>
          </a:xfrm>
          <a:prstGeom prst="rect"/>
          <a:noFill/>
        </p:spPr>
        <p:txBody>
          <a:bodyPr wrap="square">
            <a:spAutoFit/>
          </a:bodyPr>
          <a:p>
            <a:r>
              <a:rPr b="1" dirty="0" lang="en-US"/>
              <a:t>Departmental Performance: </a:t>
            </a:r>
            <a:r>
              <a:rPr dirty="0" lang="en-US"/>
              <a:t>Insights into how different departments are performing relative to each other.</a:t>
            </a:r>
          </a:p>
        </p:txBody>
      </p:sp>
      <p:sp>
        <p:nvSpPr>
          <p:cNvPr id="1048704" name="TextBox 14"/>
          <p:cNvSpPr txBox="1"/>
          <p:nvPr/>
        </p:nvSpPr>
        <p:spPr>
          <a:xfrm>
            <a:off x="908448" y="3956323"/>
            <a:ext cx="6101952" cy="646331"/>
          </a:xfrm>
          <a:prstGeom prst="rect"/>
          <a:noFill/>
        </p:spPr>
        <p:txBody>
          <a:bodyPr wrap="square">
            <a:spAutoFit/>
          </a:bodyPr>
          <a:p>
            <a:r>
              <a:rPr b="1" dirty="0" lang="en-US"/>
              <a:t>Trends and Patterns: </a:t>
            </a:r>
            <a:r>
              <a:rPr dirty="0" lang="en-US"/>
              <a:t>Highlighting trends in performance over time, such as seasonal dips or improvements.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0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6" name="TextBox 3"/>
          <p:cNvSpPr txBox="1"/>
          <p:nvPr/>
        </p:nvSpPr>
        <p:spPr>
          <a:xfrm>
            <a:off x="1023939" y="2003792"/>
            <a:ext cx="6965156" cy="2585323"/>
          </a:xfrm>
          <a:prstGeom prst="rect"/>
          <a:noFill/>
        </p:spPr>
        <p:txBody>
          <a:bodyPr wrap="square">
            <a:spAutoFit/>
          </a:bodyPr>
          <a:p>
            <a:r>
              <a:rPr dirty="0" lang="en-US"/>
              <a:t>The Excel-based employee performance analysis tool provides a structured, efficient method for evaluating employee productivity. By integrating multiple data points and automating calculations, the tool enables managers and HR professionals to make informed decisions. Regular use of this tool can help organizations optimize their workforce, improve productivity, and foster employee development. Future improvements could include incorporating more advanced analytics, such as machine learning models, to predict employee performance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582634" y="2268200"/>
            <a:ext cx="6742153"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40481"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26029" y="1620387"/>
            <a:ext cx="4922237" cy="4320540"/>
          </a:xfrm>
          <a:prstGeom prst="rect"/>
          <a:noFill/>
        </p:spPr>
        <p:txBody>
          <a:bodyPr rtlCol="0" wrap="square">
            <a:spAutoFit/>
          </a:bodyPr>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1"/>
          <p:cNvSpPr txBox="1"/>
          <p:nvPr/>
        </p:nvSpPr>
        <p:spPr>
          <a:xfrm>
            <a:off x="676275" y="2690336"/>
            <a:ext cx="6019800" cy="1920240"/>
          </a:xfrm>
          <a:prstGeom prst="rect"/>
          <a:noFill/>
        </p:spPr>
        <p:txBody>
          <a:bodyPr wrap="square">
            <a:spAutoFit/>
          </a:bodyPr>
          <a:p>
            <a:r>
              <a:rPr dirty="0" lang="en-US"/>
              <a:t>The primary objective is to evaluate employee performance effectively to enhance productivity and identify areas for improvement. Companies often face challenges in measuring and interpreting employee performance due to the vast amount of data and varied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5"/>
          <p:cNvSpPr txBox="1"/>
          <p:nvPr/>
        </p:nvSpPr>
        <p:spPr>
          <a:xfrm>
            <a:off x="676275" y="2696289"/>
            <a:ext cx="6812756" cy="1477328"/>
          </a:xfrm>
          <a:prstGeom prst="rect"/>
          <a:noFill/>
        </p:spPr>
        <p:txBody>
          <a:bodyPr wrap="square">
            <a:spAutoFit/>
          </a:bodyPr>
          <a:p>
            <a:r>
              <a:rPr dirty="0" lang="en-US"/>
              <a:t>This project involves developing a structured approach to analyzing employee performance using Excel. The goal is to create a comprehensive tool that aggregates multiple performance indicators, processes data efficiently, and provides clear insights into employee productivity.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10"/>
          <p:cNvSpPr txBox="1"/>
          <p:nvPr/>
        </p:nvSpPr>
        <p:spPr>
          <a:xfrm>
            <a:off x="699451" y="2195008"/>
            <a:ext cx="7242017" cy="646331"/>
          </a:xfrm>
          <a:prstGeom prst="rect"/>
          <a:noFill/>
        </p:spPr>
        <p:txBody>
          <a:bodyPr wrap="square">
            <a:spAutoFit/>
          </a:bodyPr>
          <a:p>
            <a:r>
              <a:rPr b="1" dirty="0" lang="en-US"/>
              <a:t>Human Resources Managers:</a:t>
            </a:r>
            <a:r>
              <a:rPr dirty="0" lang="en-US"/>
              <a:t> To assess employee performance for appraisals, promotions, or disciplinary actions.</a:t>
            </a:r>
          </a:p>
        </p:txBody>
      </p:sp>
      <p:sp>
        <p:nvSpPr>
          <p:cNvPr id="1048663" name="TextBox 12"/>
          <p:cNvSpPr txBox="1"/>
          <p:nvPr/>
        </p:nvSpPr>
        <p:spPr>
          <a:xfrm>
            <a:off x="699451" y="2804355"/>
            <a:ext cx="7146768" cy="646331"/>
          </a:xfrm>
          <a:prstGeom prst="rect"/>
          <a:noFill/>
        </p:spPr>
        <p:txBody>
          <a:bodyPr wrap="square">
            <a:spAutoFit/>
          </a:bodyPr>
          <a:p>
            <a:r>
              <a:rPr b="1" dirty="0" lang="en-US"/>
              <a:t>Team Leaders and Managers</a:t>
            </a:r>
            <a:r>
              <a:rPr dirty="0" lang="en-US"/>
              <a:t>: To monitor team performance, provide feedback, and implement performance improvement plans.</a:t>
            </a:r>
          </a:p>
        </p:txBody>
      </p:sp>
      <p:sp>
        <p:nvSpPr>
          <p:cNvPr id="1048664" name="TextBox 14"/>
          <p:cNvSpPr txBox="1"/>
          <p:nvPr/>
        </p:nvSpPr>
        <p:spPr>
          <a:xfrm>
            <a:off x="699452" y="3429001"/>
            <a:ext cx="6670518" cy="646331"/>
          </a:xfrm>
          <a:prstGeom prst="rect"/>
          <a:noFill/>
        </p:spPr>
        <p:txBody>
          <a:bodyPr wrap="square">
            <a:spAutoFit/>
          </a:bodyPr>
          <a:p>
            <a:r>
              <a:rPr b="1" dirty="0" lang="en-US"/>
              <a:t>Executives</a:t>
            </a:r>
            <a:r>
              <a:rPr dirty="0" lang="en-US"/>
              <a:t>: To get an overview of organizational performance and make strategic decisions regarding workforce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3050977" y="2166253"/>
            <a:ext cx="5664398" cy="646331"/>
          </a:xfrm>
          <a:prstGeom prst="rect"/>
          <a:noFill/>
        </p:spPr>
        <p:txBody>
          <a:bodyPr wrap="square">
            <a:spAutoFit/>
          </a:bodyPr>
          <a:p>
            <a:r>
              <a:rPr dirty="0" lang="en-US"/>
              <a:t>Consolidate data from different performance indicators into a single workbook.</a:t>
            </a:r>
          </a:p>
        </p:txBody>
      </p:sp>
      <p:sp>
        <p:nvSpPr>
          <p:cNvPr id="1048671" name="TextBox 11"/>
          <p:cNvSpPr txBox="1"/>
          <p:nvPr/>
        </p:nvSpPr>
        <p:spPr>
          <a:xfrm>
            <a:off x="3050976" y="2752358"/>
            <a:ext cx="6483549" cy="646331"/>
          </a:xfrm>
          <a:prstGeom prst="rect"/>
          <a:noFill/>
        </p:spPr>
        <p:txBody>
          <a:bodyPr wrap="square">
            <a:spAutoFit/>
          </a:bodyPr>
          <a:p>
            <a:r>
              <a:rPr dirty="0" lang="en-US"/>
              <a:t>Automate calculations for metrics like averages, totals, and overall performance scores.</a:t>
            </a:r>
          </a:p>
        </p:txBody>
      </p:sp>
      <p:sp>
        <p:nvSpPr>
          <p:cNvPr id="1048672" name="TextBox 13"/>
          <p:cNvSpPr txBox="1"/>
          <p:nvPr/>
        </p:nvSpPr>
        <p:spPr>
          <a:xfrm>
            <a:off x="3050975" y="3398689"/>
            <a:ext cx="5950149" cy="646331"/>
          </a:xfrm>
          <a:prstGeom prst="rect"/>
          <a:noFill/>
        </p:spPr>
        <p:txBody>
          <a:bodyPr wrap="square">
            <a:spAutoFit/>
          </a:bodyPr>
          <a:p>
            <a:r>
              <a:rPr dirty="0" lang="en-US"/>
              <a:t>Visualize data through graphs and dashboards to provide easy-to-understand insights.</a:t>
            </a:r>
          </a:p>
        </p:txBody>
      </p:sp>
      <p:sp>
        <p:nvSpPr>
          <p:cNvPr id="1048673" name="TextBox 15"/>
          <p:cNvSpPr txBox="1"/>
          <p:nvPr/>
        </p:nvSpPr>
        <p:spPr>
          <a:xfrm>
            <a:off x="3050974" y="4001000"/>
            <a:ext cx="5664398" cy="646331"/>
          </a:xfrm>
          <a:prstGeom prst="rect"/>
          <a:noFill/>
        </p:spPr>
        <p:txBody>
          <a:bodyPr wrap="square">
            <a:spAutoFit/>
          </a:bodyPr>
          <a:p>
            <a:r>
              <a:rPr dirty="0" lang="en-US"/>
              <a:t>Identify trends and outliers in performance data, facilitating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p:txBody>
          <a:bodyPr/>
          <a:p>
            <a:r>
              <a:rPr dirty="0" lang="en-IN"/>
              <a:t>Dataset Description</a:t>
            </a:r>
          </a:p>
        </p:txBody>
      </p:sp>
      <p:sp>
        <p:nvSpPr>
          <p:cNvPr id="1048675" name="TextBox 3"/>
          <p:cNvSpPr txBox="1"/>
          <p:nvPr/>
        </p:nvSpPr>
        <p:spPr>
          <a:xfrm>
            <a:off x="969645" y="2198915"/>
            <a:ext cx="6101952" cy="369332"/>
          </a:xfrm>
          <a:prstGeom prst="rect"/>
          <a:noFill/>
        </p:spPr>
        <p:txBody>
          <a:bodyPr wrap="square">
            <a:spAutoFit/>
          </a:bodyPr>
          <a:p>
            <a:r>
              <a:rPr b="1" dirty="0" lang="en-US"/>
              <a:t>Employee Information: </a:t>
            </a:r>
            <a:r>
              <a:rPr dirty="0" lang="en-US"/>
              <a:t>ID, name, department, role.</a:t>
            </a:r>
          </a:p>
        </p:txBody>
      </p:sp>
      <p:sp>
        <p:nvSpPr>
          <p:cNvPr id="1048676" name="TextBox 5"/>
          <p:cNvSpPr txBox="1"/>
          <p:nvPr/>
        </p:nvSpPr>
        <p:spPr>
          <a:xfrm>
            <a:off x="969645" y="2603966"/>
            <a:ext cx="8317231" cy="923330"/>
          </a:xfrm>
          <a:prstGeom prst="rect"/>
          <a:noFill/>
        </p:spPr>
        <p:txBody>
          <a:bodyPr wrap="square">
            <a:spAutoFit/>
          </a:bodyPr>
          <a:p>
            <a:r>
              <a:rPr b="1" dirty="0" lang="en-US"/>
              <a:t>Performance Metrics:</a:t>
            </a:r>
            <a:r>
              <a:rPr dirty="0" lang="en-US"/>
              <a:t> Quantitative and qualitative measures such as sales numbers, project completions, customer satisfaction scores, attendance records, and peer reviews.</a:t>
            </a:r>
          </a:p>
        </p:txBody>
      </p:sp>
      <p:sp>
        <p:nvSpPr>
          <p:cNvPr id="1048677" name="TextBox 7"/>
          <p:cNvSpPr txBox="1"/>
          <p:nvPr/>
        </p:nvSpPr>
        <p:spPr>
          <a:xfrm>
            <a:off x="969645" y="3527296"/>
            <a:ext cx="6578918" cy="646331"/>
          </a:xfrm>
          <a:prstGeom prst="rect"/>
          <a:noFill/>
        </p:spPr>
        <p:txBody>
          <a:bodyPr wrap="square">
            <a:spAutoFit/>
          </a:bodyPr>
          <a:p>
            <a:r>
              <a:rPr b="1" dirty="0" lang="en-US"/>
              <a:t>Time Period: </a:t>
            </a:r>
            <a:r>
              <a:rPr dirty="0" lang="en-US"/>
              <a:t>Data spans multiple quarters or years to allow trend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2"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43200" y="237455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10"/>
          <p:cNvSpPr txBox="1"/>
          <p:nvPr/>
        </p:nvSpPr>
        <p:spPr>
          <a:xfrm>
            <a:off x="2526030" y="2082636"/>
            <a:ext cx="2117408" cy="954107"/>
          </a:xfrm>
          <a:prstGeom prst="rect"/>
          <a:noFill/>
        </p:spPr>
        <p:txBody>
          <a:bodyPr rtlCol="0" wrap="square">
            <a:spAutoFit/>
          </a:bodyPr>
          <a:p>
            <a:pPr algn="l"/>
            <a:r>
              <a:rPr b="1" dirty="0" sz="2800" i="0" lang="en-US">
                <a:solidFill>
                  <a:srgbClr val="0D0D0D"/>
                </a:solidFill>
                <a:effectLst/>
                <a:latin typeface="Times New Roman" panose="02020603050405020304" pitchFamily="18" charset="0"/>
                <a:cs typeface="Times New Roman" panose="02020603050405020304" pitchFamily="18" charset="0"/>
              </a:rPr>
              <a:t>Solution :</a:t>
            </a:r>
            <a:r>
              <a:rPr b="0" dirty="0" sz="2800" i="0" lang="en-US">
                <a:solidFill>
                  <a:srgbClr val="0D0D0D"/>
                </a:solidFill>
                <a:effectLst/>
                <a:latin typeface="Times New Roman" panose="02020603050405020304" pitchFamily="18" charset="0"/>
                <a:cs typeface="Times New Roman" panose="02020603050405020304" pitchFamily="18" charset="0"/>
              </a:rPr>
              <a:t> </a:t>
            </a:r>
          </a:p>
          <a:p>
            <a:endParaRPr dirty="0" sz="2800" lang="en-IN">
              <a:latin typeface="Times New Roman" panose="02020603050405020304" pitchFamily="18" charset="0"/>
              <a:cs typeface="Times New Roman" panose="02020603050405020304" pitchFamily="18" charset="0"/>
            </a:endParaRPr>
          </a:p>
        </p:txBody>
      </p:sp>
      <p:sp>
        <p:nvSpPr>
          <p:cNvPr id="1048686" name="TextBox 11"/>
          <p:cNvSpPr txBox="1"/>
          <p:nvPr/>
        </p:nvSpPr>
        <p:spPr>
          <a:xfrm>
            <a:off x="2533650" y="2963692"/>
            <a:ext cx="7343181" cy="1200329"/>
          </a:xfrm>
          <a:prstGeom prst="rect"/>
          <a:noFill/>
        </p:spPr>
        <p:txBody>
          <a:bodyPr wrap="square">
            <a:spAutoFit/>
          </a:bodyPr>
          <a:p>
            <a:r>
              <a:rPr b="1" dirty="0" lang="en-US"/>
              <a:t>Centralized Database: </a:t>
            </a:r>
            <a:r>
              <a:rPr dirty="0" lang="en-US"/>
              <a:t>Create a centralized Excel workbook to consolidate all relevant performance data. This will include importing data from various sources such as sales records, project management tools, customer feedback systems, and attendance logs.</a:t>
            </a:r>
          </a:p>
        </p:txBody>
      </p:sp>
      <p:sp>
        <p:nvSpPr>
          <p:cNvPr id="1048687" name="TextBox 14"/>
          <p:cNvSpPr txBox="1"/>
          <p:nvPr/>
        </p:nvSpPr>
        <p:spPr>
          <a:xfrm>
            <a:off x="2526030" y="4165796"/>
            <a:ext cx="6828235" cy="1200329"/>
          </a:xfrm>
          <a:prstGeom prst="rect"/>
          <a:noFill/>
        </p:spPr>
        <p:txBody>
          <a:bodyPr wrap="square">
            <a:spAutoFit/>
          </a:bodyPr>
          <a:p>
            <a:r>
              <a:rPr b="1" dirty="0" lang="en-US"/>
              <a:t>Standardization: </a:t>
            </a:r>
            <a:r>
              <a:rPr dirty="0" lang="en-US"/>
              <a:t>Ensure data consistency by standardizing formats across different sources. For example, all dates should follow the same format, and performance metrics should be uniformly defined and measured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kanchanasekar79@gmail.com</cp:lastModifiedBy>
  <dcterms:created xsi:type="dcterms:W3CDTF">2024-03-29T04:07:22Z</dcterms:created>
  <dcterms:modified xsi:type="dcterms:W3CDTF">2024-08-31T08:22:36Z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04e475277a3947ebb4e12795164debff</vt:lpwstr>
  </property>
</Properties>
</file>