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0AAD-1EAC-4E09-8DE3-4AB381C909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DFCB53-3C86-4491-AD45-FFCF44ED2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2002D-E7DC-4FF8-9847-2F99DF729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F65F0A-53E6-4AE7-83EB-D41CF37CD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6328-C574-441E-8AF9-D8CA3C17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9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91AD-3A70-4189-8745-531BACC8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E9BA1-BA96-4B5B-B22A-79B8F34A1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5676-F281-4A42-84C3-BA97ACED6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F30BA-C1DE-4585-84AA-8568DA90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311AD-A959-4701-B980-2125D03C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4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89859-799E-4077-A359-6BB5D1FD7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14498-F5B9-408A-B7CB-86638CD57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0A82-B662-42D6-A656-600E450DC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D6824-7520-4A6E-8516-C2AB17FF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E7DE7-32C8-424B-BEA8-BD2701E2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8603-1A04-430E-923B-DBE5EF47A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2A740-9F23-4AB1-B63F-BA7CEC874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E478C-A68C-4BEC-B2E8-96D0FC1B1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9379E-3A32-434A-BD16-E12836F1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3E156-4B25-40CB-AE61-7C5B9447D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30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F8D2B-1DAC-42D4-9E62-02888A688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BD1FA-065B-4C5C-BAD0-0C89F1231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74A5-E165-4ABA-9C63-8ED3387CF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7D483-8A9A-4C83-87AE-1105044D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E8320-B27F-4DDC-9374-448D2E2E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7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897D-040B-44F5-9FF7-2BBD816B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8A51-7284-49F5-87B0-372AA3D268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C500B-3E20-4F85-A312-342F23BE2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96C7-4D3E-486F-A8A5-F0F6ACEA0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0A8DA-22F6-434E-8630-4731635CA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32337-26C9-4068-81B1-C1244140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61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F3F7-77A3-4274-ADDD-FF03B76CB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61CAC-510D-44F3-8CD6-47A4912C1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6DE4E-0C08-4CF3-BBEA-29875D4BAC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D9A93-9ACB-4608-B811-F4C18ED01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35878-2559-4B69-9A0D-47EEFED4C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6F0E98-6403-4716-990D-E7A27E713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E9DA33-1F7E-4D39-86CB-E246BE513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F02E9-759E-4BC0-BD9F-498D68B39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93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5CC6-F278-4F2A-BAF0-F9B7A9849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E2E1FA-07F5-46E8-B5A2-1D7FAD654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A08F9-A560-407E-B6FA-B883A721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728C6-FC49-4EBC-916E-951E9D1E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3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8CB8A8-81C8-41DF-9D16-C0125F7D1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D796A0-0083-464F-B2A0-566D5665A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61941-4BBC-4E26-A51B-728DFA0A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107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85FF4-37DA-42DD-9BE0-E6D2F790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94A7E-9CFD-4C95-BBA6-1C69C3A14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5375E-71FA-470D-B9DE-854C67948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86EA1-95CE-447C-8D9F-C2133BE22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927EE-A72B-4DBE-82AB-3E09879A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0F35C-1434-4F86-8EAB-3E507090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228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C8D96-B82F-41CE-8582-951E00891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9CFDD9-564E-4CB4-B61A-D54EE4469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6C062-A15B-44AB-A150-9D6D5CE3F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CB969-FF6E-424D-89A6-7D60F3BC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8B4CF-6DD3-47AA-8C2E-F8512C826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37D2B-EC5D-4A61-80F0-C6487B1E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7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BDF8F-3689-4F29-BF45-3B60907E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4E335-5F97-4D28-9CD1-04159BFB3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A7E-B57A-47F2-8DA9-08315F69F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FB66-15F9-4715-BA80-EC9EBF2B7B1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17E3-595D-4481-B796-4565FCD46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E4247-AC26-443F-B4E9-96B1A5663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84409-4B6C-405D-8D24-2A6AE96E5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4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E9D3307-9CD9-4C75-A175-013537E758E6}"/>
              </a:ext>
            </a:extLst>
          </p:cNvPr>
          <p:cNvSpPr txBox="1">
            <a:spLocks/>
          </p:cNvSpPr>
          <p:nvPr/>
        </p:nvSpPr>
        <p:spPr>
          <a:xfrm>
            <a:off x="0" y="1802016"/>
            <a:ext cx="9252005" cy="779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Prerequisites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12E69C-C8DB-490C-980D-70C9C0BD4833}"/>
              </a:ext>
            </a:extLst>
          </p:cNvPr>
          <p:cNvSpPr txBox="1">
            <a:spLocks/>
          </p:cNvSpPr>
          <p:nvPr/>
        </p:nvSpPr>
        <p:spPr>
          <a:xfrm>
            <a:off x="0" y="2501340"/>
            <a:ext cx="10515600" cy="7665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Install visual studio    (suggest vs2017 or newest versions </a:t>
            </a:r>
            <a:r>
              <a:rPr lang="zh-CN" altLang="en-US" sz="2000" dirty="0"/>
              <a:t>）</a:t>
            </a:r>
            <a:endParaRPr lang="en-US" sz="2000" dirty="0"/>
          </a:p>
          <a:p>
            <a:r>
              <a:rPr lang="en-US" altLang="zh-CN" sz="2000" dirty="0"/>
              <a:t>Install CUDA toolkit   (we used CUDA 12.1)</a:t>
            </a:r>
            <a:endParaRPr lang="en-US"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006BB8C-AFE8-425B-BBA8-4200E734A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580"/>
            <a:ext cx="10515600" cy="1325563"/>
          </a:xfrm>
        </p:spPr>
        <p:txBody>
          <a:bodyPr/>
          <a:lstStyle/>
          <a:p>
            <a:r>
              <a:rPr lang="en-US" dirty="0"/>
              <a:t>Manuals for compiling the GPU code to generate the </a:t>
            </a:r>
            <a:r>
              <a:rPr lang="en-US" dirty="0" err="1"/>
              <a:t>dll</a:t>
            </a:r>
            <a:r>
              <a:rPr lang="en-US" dirty="0"/>
              <a:t> file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2AA508-2426-457A-B7C0-839D6733B3E1}"/>
              </a:ext>
            </a:extLst>
          </p:cNvPr>
          <p:cNvSpPr txBox="1">
            <a:spLocks/>
          </p:cNvSpPr>
          <p:nvPr/>
        </p:nvSpPr>
        <p:spPr>
          <a:xfrm>
            <a:off x="0" y="3350596"/>
            <a:ext cx="9252005" cy="779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Description of the CUDA codes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E77F9CB-A293-49CD-AAD7-32C6F776AB8D}"/>
              </a:ext>
            </a:extLst>
          </p:cNvPr>
          <p:cNvSpPr txBox="1">
            <a:spLocks/>
          </p:cNvSpPr>
          <p:nvPr/>
        </p:nvSpPr>
        <p:spPr>
          <a:xfrm>
            <a:off x="132735" y="4207237"/>
            <a:ext cx="10515600" cy="766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gpufit2D: CUDA code for fitting the sum image of </a:t>
            </a:r>
            <a:r>
              <a:rPr lang="en-US" altLang="zh-CN" sz="2000" dirty="0" err="1"/>
              <a:t>SiLM</a:t>
            </a:r>
            <a:r>
              <a:rPr lang="en-US" altLang="zh-CN" sz="2000" dirty="0"/>
              <a:t> to 2D Gaussian function to get the center lateral positions </a:t>
            </a:r>
          </a:p>
          <a:p>
            <a:r>
              <a:rPr lang="en-US" altLang="zh-CN" sz="2000" dirty="0"/>
              <a:t>gpurepeatfit2D: CUDA code for repeat fitting of the sub images in </a:t>
            </a:r>
            <a:r>
              <a:rPr lang="en-US" altLang="zh-CN" sz="2000" dirty="0" err="1"/>
              <a:t>SiLM</a:t>
            </a:r>
            <a:r>
              <a:rPr lang="en-US" altLang="zh-CN" sz="2000" dirty="0"/>
              <a:t> to get the intensities in sub images</a:t>
            </a:r>
          </a:p>
          <a:p>
            <a:r>
              <a:rPr lang="en-US" altLang="zh-CN" sz="2000" dirty="0" err="1"/>
              <a:t>gpusaimfitzrange</a:t>
            </a:r>
            <a:r>
              <a:rPr lang="en-US" altLang="zh-CN" sz="2000" dirty="0"/>
              <a:t>: CUDA codes to get the z positions in </a:t>
            </a:r>
            <a:r>
              <a:rPr lang="en-US" altLang="zh-CN" sz="2000" dirty="0" err="1"/>
              <a:t>SiLM</a:t>
            </a:r>
            <a:r>
              <a:rPr lang="en-US" altLang="zh-CN" sz="2000" dirty="0"/>
              <a:t> within the </a:t>
            </a:r>
            <a:r>
              <a:rPr lang="en-US" altLang="zh-CN" sz="2000" dirty="0" err="1"/>
              <a:t>predeifined</a:t>
            </a:r>
            <a:r>
              <a:rPr lang="en-US" altLang="zh-CN" sz="2000" dirty="0"/>
              <a:t> axial range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8052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1B629B-7C83-49F2-943F-063105749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058" y="753165"/>
            <a:ext cx="9347258" cy="553948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4497A39-63E3-470F-844A-5989409A1E8A}"/>
              </a:ext>
            </a:extLst>
          </p:cNvPr>
          <p:cNvSpPr txBox="1">
            <a:spLocks/>
          </p:cNvSpPr>
          <p:nvPr/>
        </p:nvSpPr>
        <p:spPr>
          <a:xfrm>
            <a:off x="0" y="7883"/>
            <a:ext cx="9252005" cy="5990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Step 1.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Create a new CUDA project from visual studio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02593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8E5043-70AA-4479-B97A-B35CC89BA09B}"/>
              </a:ext>
            </a:extLst>
          </p:cNvPr>
          <p:cNvSpPr txBox="1">
            <a:spLocks/>
          </p:cNvSpPr>
          <p:nvPr/>
        </p:nvSpPr>
        <p:spPr>
          <a:xfrm>
            <a:off x="-60297" y="1"/>
            <a:ext cx="9252005" cy="779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Step 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2. Add the </a:t>
            </a:r>
            <a:r>
              <a:rPr lang="en-US" sz="3200" b="1" dirty="0" err="1">
                <a:solidFill>
                  <a:srgbClr val="FF0000"/>
                </a:solidFill>
                <a:latin typeface="+mn-lt"/>
              </a:rPr>
              <a:t>gpu</a:t>
            </a:r>
            <a:r>
              <a:rPr lang="en-US" sz="3200" b="1" dirty="0">
                <a:solidFill>
                  <a:srgbClr val="FF0000"/>
                </a:solidFill>
                <a:latin typeface="+mn-lt"/>
              </a:rPr>
              <a:t> codes to the project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39034-B6B7-46B6-A4AB-47EE7E279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4" y="833609"/>
            <a:ext cx="9467126" cy="5646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35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8E5043-70AA-4479-B97A-B35CC89BA09B}"/>
              </a:ext>
            </a:extLst>
          </p:cNvPr>
          <p:cNvSpPr txBox="1">
            <a:spLocks/>
          </p:cNvSpPr>
          <p:nvPr/>
        </p:nvSpPr>
        <p:spPr>
          <a:xfrm>
            <a:off x="-60297" y="1"/>
            <a:ext cx="10954269" cy="779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+mn-lt"/>
              </a:rPr>
              <a:t>Step 3. Configure the target name and configuration type to </a:t>
            </a:r>
            <a:r>
              <a:rPr lang="en-US" altLang="zh-CN" sz="3200" b="1" dirty="0" err="1">
                <a:solidFill>
                  <a:srgbClr val="FF0000"/>
                </a:solidFill>
                <a:latin typeface="+mn-lt"/>
              </a:rPr>
              <a:t>dll</a:t>
            </a:r>
            <a:endParaRPr lang="en-US" sz="3200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5DE8B6-9305-40CB-9BC4-069A929D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2" y="786929"/>
            <a:ext cx="9458785" cy="566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612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8E5043-70AA-4479-B97A-B35CC89BA09B}"/>
              </a:ext>
            </a:extLst>
          </p:cNvPr>
          <p:cNvSpPr txBox="1">
            <a:spLocks/>
          </p:cNvSpPr>
          <p:nvPr/>
        </p:nvSpPr>
        <p:spPr>
          <a:xfrm>
            <a:off x="-60297" y="1"/>
            <a:ext cx="10954269" cy="779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5100" b="1" dirty="0">
                <a:solidFill>
                  <a:srgbClr val="FF0000"/>
                </a:solidFill>
                <a:latin typeface="+mn-lt"/>
              </a:rPr>
              <a:t>Step4. </a:t>
            </a:r>
            <a:r>
              <a:rPr lang="en-US" sz="5100" b="1" dirty="0">
                <a:solidFill>
                  <a:srgbClr val="FF0000"/>
                </a:solidFill>
                <a:latin typeface="+mn-lt"/>
              </a:rPr>
              <a:t>Run the code, and copy the generated </a:t>
            </a:r>
            <a:r>
              <a:rPr lang="en-US" sz="5100" b="1" dirty="0" err="1">
                <a:solidFill>
                  <a:srgbClr val="FF0000"/>
                </a:solidFill>
                <a:latin typeface="+mn-lt"/>
              </a:rPr>
              <a:t>dll</a:t>
            </a:r>
            <a:r>
              <a:rPr lang="en-US" sz="5100" b="1" dirty="0">
                <a:solidFill>
                  <a:srgbClr val="FF0000"/>
                </a:solidFill>
                <a:latin typeface="+mn-lt"/>
              </a:rPr>
              <a:t> file to the folder where you want to run the python script,</a:t>
            </a:r>
            <a:r>
              <a:rPr lang="zh-CN" altLang="en-US" sz="51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5100" b="1" dirty="0">
                <a:solidFill>
                  <a:srgbClr val="FF0000"/>
                </a:solidFill>
                <a:latin typeface="+mn-lt"/>
              </a:rPr>
              <a:t>generated </a:t>
            </a:r>
            <a:r>
              <a:rPr lang="en-US" altLang="zh-CN" sz="5100" b="1" dirty="0" err="1">
                <a:solidFill>
                  <a:srgbClr val="FF0000"/>
                </a:solidFill>
                <a:latin typeface="+mn-lt"/>
              </a:rPr>
              <a:t>dll</a:t>
            </a:r>
            <a:r>
              <a:rPr lang="zh-CN" altLang="en-US" sz="51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5100" b="1" dirty="0">
                <a:solidFill>
                  <a:srgbClr val="FF0000"/>
                </a:solidFill>
                <a:latin typeface="+mn-lt"/>
              </a:rPr>
              <a:t>file is</a:t>
            </a:r>
            <a:r>
              <a:rPr lang="zh-CN" altLang="en-US" sz="51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5100" b="1" dirty="0">
                <a:solidFill>
                  <a:srgbClr val="FF0000"/>
                </a:solidFill>
                <a:latin typeface="+mn-lt"/>
              </a:rPr>
              <a:t>under</a:t>
            </a:r>
            <a:r>
              <a:rPr lang="zh-CN" altLang="en-US" sz="51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5100" b="1" dirty="0">
                <a:solidFill>
                  <a:srgbClr val="FF0000"/>
                </a:solidFill>
                <a:latin typeface="+mn-lt"/>
              </a:rPr>
              <a:t>x64</a:t>
            </a:r>
            <a:r>
              <a:rPr lang="zh-CN" altLang="en-US" sz="5100" b="1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zh-CN" sz="5100" b="1" dirty="0">
                <a:solidFill>
                  <a:srgbClr val="FF0000"/>
                </a:solidFill>
                <a:latin typeface="+mn-lt"/>
              </a:rPr>
              <a:t>folder</a:t>
            </a:r>
            <a:endParaRPr lang="en-US" sz="5100" b="1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98C243-2084-469D-8BF0-0B7DD5B35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2" y="795417"/>
            <a:ext cx="9488107" cy="56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40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157</Words>
  <Application>Microsoft Office PowerPoint</Application>
  <PresentationFormat>Widescreen</PresentationFormat>
  <Paragraphs>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Arial</vt:lpstr>
      <vt:lpstr>Calibri</vt:lpstr>
      <vt:lpstr>Calibri Light</vt:lpstr>
      <vt:lpstr>Office Theme</vt:lpstr>
      <vt:lpstr>Manuals for compiling the GPU code to generate the dll file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Prerequisites</dc:title>
  <dc:creator>Wang Wei</dc:creator>
  <cp:lastModifiedBy>Wang Wei</cp:lastModifiedBy>
  <cp:revision>6</cp:revision>
  <dcterms:created xsi:type="dcterms:W3CDTF">2024-09-16T13:17:07Z</dcterms:created>
  <dcterms:modified xsi:type="dcterms:W3CDTF">2025-03-26T14:42:49Z</dcterms:modified>
</cp:coreProperties>
</file>