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49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8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97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71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59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2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9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5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8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77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1200A-449B-B8C6-48F5-D2D9023C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 Safe Online: Recognize &amp; Avoid Phishing Attacks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279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Google Safe Browsing</a:t>
            </a:r>
          </a:p>
          <a:p>
            <a:r>
              <a:t>uBlock Origin, HTTPS Everywhere</a:t>
            </a:r>
          </a:p>
          <a:p>
            <a:r>
              <a:t>Antivirus with phishing protection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Pause before clicking</a:t>
            </a:r>
          </a:p>
          <a:p>
            <a:r>
              <a:t>Verify unexpected requests</a:t>
            </a:r>
          </a:p>
          <a:p>
            <a:r>
              <a:t>Enable MFA</a:t>
            </a:r>
          </a:p>
          <a:p>
            <a:r>
              <a:t>Report phishing attempts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cybercrime tricking people into revealing sensitive info.</a:t>
            </a:r>
          </a:p>
          <a:p>
            <a:r>
              <a:t>Millions lost annually.</a:t>
            </a:r>
          </a:p>
          <a:p>
            <a:r>
              <a:t>Every user is a potential target.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Spot a Phishing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Strange sender address</a:t>
            </a:r>
          </a:p>
          <a:p>
            <a:r>
              <a:t>Generic greeting (Dear User)</a:t>
            </a:r>
          </a:p>
          <a:p>
            <a:r>
              <a:t>Urgent/alarming language</a:t>
            </a:r>
          </a:p>
          <a:p>
            <a:r>
              <a:t>Spelling/grammar errors</a:t>
            </a:r>
          </a:p>
          <a:p>
            <a:r>
              <a:t>Suspicious links/attachments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Identifying Fake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Slightly altered URLs (amaz0n.com)</a:t>
            </a:r>
          </a:p>
          <a:p>
            <a:r>
              <a:t>No HTTPS padlock</a:t>
            </a:r>
          </a:p>
          <a:p>
            <a:r>
              <a:t>Low-quality design</a:t>
            </a:r>
          </a:p>
          <a:p>
            <a:r>
              <a:t>Popups asking for credentials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Engineering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Fear: 'Account locked!'</a:t>
            </a:r>
          </a:p>
          <a:p>
            <a:r>
              <a:t>Greed: 'You've won!'</a:t>
            </a:r>
          </a:p>
          <a:p>
            <a:r>
              <a:t>Curiosity: 'See who viewed your profile'</a:t>
            </a:r>
          </a:p>
          <a:p>
            <a:r>
              <a:t>Authority: 'CEO request'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Twitter 2020 hack via phished support staff</a:t>
            </a:r>
          </a:p>
          <a:p>
            <a:r>
              <a:t>2016 Podesta email leak</a:t>
            </a:r>
          </a:p>
          <a:p>
            <a:r>
              <a:t>Local example (optional)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Don't click suspicious links</a:t>
            </a:r>
          </a:p>
          <a:p>
            <a:r>
              <a:t>Hover over links to check URLs</a:t>
            </a:r>
          </a:p>
          <a:p>
            <a:r>
              <a:t>Never share passwords or OTPs</a:t>
            </a:r>
          </a:p>
          <a:p>
            <a:r>
              <a:t>Verify requests via phone</a:t>
            </a:r>
          </a:p>
          <a:p>
            <a:r>
              <a:t>Use MFA</a:t>
            </a:r>
          </a:p>
          <a:p>
            <a:r>
              <a:t>Keep software updated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Q: You get an email 'Click now or account deactivated!'</a:t>
            </a:r>
          </a:p>
          <a:p>
            <a:r>
              <a:rPr dirty="0"/>
              <a:t>A) Click link immediately</a:t>
            </a:r>
          </a:p>
          <a:p>
            <a:r>
              <a:rPr dirty="0"/>
              <a:t>B) Delete the email</a:t>
            </a:r>
          </a:p>
          <a:p>
            <a:r>
              <a:rPr dirty="0"/>
              <a:t>C) Verify with official support (Correct)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Spot the Phish (Activity)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Show 2 screenshots: real vs fake</a:t>
            </a:r>
          </a:p>
          <a:p>
            <a:r>
              <a:t>Ask: Which is real? How can you tell?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234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Stay Safe Online: Recognize &amp; Avoid Phishing Attacks</vt:lpstr>
      <vt:lpstr>What is Phishing?</vt:lpstr>
      <vt:lpstr>How to Spot a Phishing Email</vt:lpstr>
      <vt:lpstr>Identifying Fake Websites</vt:lpstr>
      <vt:lpstr>Social Engineering Tactics</vt:lpstr>
      <vt:lpstr>Real-World Examples</vt:lpstr>
      <vt:lpstr>Best Practices</vt:lpstr>
      <vt:lpstr>Interactive Quiz</vt:lpstr>
      <vt:lpstr>Spot the Phish (Activity)</vt:lpstr>
      <vt:lpstr>Useful Tools</vt:lpstr>
      <vt:lpstr>Final Thoughts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Kjch05@KJC.LOCAL</cp:lastModifiedBy>
  <cp:revision>2</cp:revision>
  <dcterms:created xsi:type="dcterms:W3CDTF">2013-01-27T09:14:16Z</dcterms:created>
  <dcterms:modified xsi:type="dcterms:W3CDTF">2025-06-13T11:12:31Z</dcterms:modified>
  <cp:category/>
</cp:coreProperties>
</file>