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 DISK FORENSICS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r>
              <a:rPr lang="en" sz="3000"/>
              <a:t>BY: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KANCHI CHITALIYA</a:t>
            </a:r>
            <a:endParaRPr sz="3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                         ADITYA KELKAR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IT DOES?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HELPS TO AUTOMATE DISC FORENSICS FOR REDHAT AND DEBIAN SYSTEM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FINDS OUT SOME BASIC INFORMATION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PYTHON SCRIPT 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TO USE?</a:t>
            </a:r>
            <a:endParaRPr sz="3000"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PYTHON MODULE SUBPROCESS TO RUN SYSTEM COMMANDS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USES FLASK TO DISPLAY THE INFORMATION ON WEBPAGE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 CODE FOR REDHAT</a:t>
            </a:r>
            <a:endParaRPr sz="3000"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50" y="1199250"/>
            <a:ext cx="8344949" cy="33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 CODE FOR DEBIAN</a:t>
            </a:r>
            <a:endParaRPr sz="3000"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25" y="1205050"/>
            <a:ext cx="8297875" cy="33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COMMON PART OF DISK FORENSICS CODE</a:t>
            </a:r>
            <a:endParaRPr sz="3000"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00" y="1200550"/>
            <a:ext cx="8403876" cy="33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DEBIAN SYSTEM</a:t>
            </a:r>
            <a:endParaRPr sz="3000"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00" y="1191975"/>
            <a:ext cx="8403799" cy="33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