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Weight</c:v>
              </c:pt>
              <c:pt idx="1">
                <c:v>Chest</c:v>
              </c:pt>
              <c:pt idx="2">
                <c:v>Waist</c:v>
              </c:pt>
              <c:pt idx="3">
                <c:v>Hips</c:v>
              </c:pt>
              <c:pt idx="4">
                <c:v>Forearm</c:v>
              </c:pt>
              <c:pt idx="5">
                <c:v>Estimated Lean Body</c:v>
              </c:pt>
              <c:pt idx="6">
                <c:v>Estimated Body Fat</c:v>
              </c:pt>
              <c:pt idx="7">
                <c:v>Estimated Body Fat %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140.0</c:v>
                </c:pt>
                <c:pt idx="1">
                  <c:v>32.0</c:v>
                </c:pt>
                <c:pt idx="2">
                  <c:v>31.0</c:v>
                </c:pt>
                <c:pt idx="3">
                  <c:v>40.0</c:v>
                </c:pt>
                <c:pt idx="4">
                  <c:v>11.5</c:v>
                </c:pt>
                <c:pt idx="5">
                  <c:v>103.8</c:v>
                </c:pt>
                <c:pt idx="6">
                  <c:v>36.2</c:v>
                </c:pt>
                <c:pt idx="7">
                  <c:v>0.259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8064a2"/>
                </a:solidFill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Weight</c:v>
              </c:pt>
              <c:pt idx="1">
                <c:v>Chest</c:v>
              </c:pt>
              <c:pt idx="2">
                <c:v>Waist</c:v>
              </c:pt>
              <c:pt idx="3">
                <c:v>Hips</c:v>
              </c:pt>
              <c:pt idx="4">
                <c:v>Forearm</c:v>
              </c:pt>
              <c:pt idx="5">
                <c:v>Estimated Lean Body</c:v>
              </c:pt>
              <c:pt idx="6">
                <c:v>Estimated Body Fat</c:v>
              </c:pt>
              <c:pt idx="7">
                <c:v>Estimated Body Fat %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140.0</c:v>
                </c:pt>
                <c:pt idx="1">
                  <c:v>32.0</c:v>
                </c:pt>
                <c:pt idx="2">
                  <c:v>31.0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dash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Weight</c:v>
              </c:pt>
              <c:pt idx="1">
                <c:v>Chest</c:v>
              </c:pt>
              <c:pt idx="2">
                <c:v>Waist</c:v>
              </c:pt>
              <c:pt idx="3">
                <c:v>Hips</c:v>
              </c:pt>
              <c:pt idx="4">
                <c:v>Forearm</c:v>
              </c:pt>
              <c:pt idx="5">
                <c:v>Estimated Lean Body</c:v>
              </c:pt>
              <c:pt idx="6">
                <c:v>Estimated Body Fat</c:v>
              </c:pt>
              <c:pt idx="7">
                <c:v>Estimated Body Fat %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139.0</c:v>
                </c:pt>
                <c:pt idx="1">
                  <c:v>32.0</c:v>
                </c:pt>
                <c:pt idx="2">
                  <c:v>31.0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</c:v>
                </c:pt>
                <c:pt idx="7">
                  <c:v>0.258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star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plus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Weight</c:v>
              </c:pt>
              <c:pt idx="1">
                <c:v>Chest</c:v>
              </c:pt>
              <c:pt idx="2">
                <c:v>Waist</c:v>
              </c:pt>
              <c:pt idx="3">
                <c:v>Hips</c:v>
              </c:pt>
              <c:pt idx="4">
                <c:v>Forearm</c:v>
              </c:pt>
              <c:pt idx="5">
                <c:v>Estimated Lean Body</c:v>
              </c:pt>
              <c:pt idx="6">
                <c:v>Estimated Body Fat</c:v>
              </c:pt>
              <c:pt idx="7">
                <c:v>Estimated Body Fat %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138.0</c:v>
                </c:pt>
                <c:pt idx="1">
                  <c:v>31.0</c:v>
                </c:pt>
                <c:pt idx="2">
                  <c:v>30.0</c:v>
                </c:pt>
                <c:pt idx="3">
                  <c:v>39.0</c:v>
                </c:pt>
                <c:pt idx="4">
                  <c:v>11.0</c:v>
                </c:pt>
                <c:pt idx="5">
                  <c:v>103.4</c:v>
                </c:pt>
                <c:pt idx="6">
                  <c:v>35.6</c:v>
                </c:pt>
                <c:pt idx="7">
                  <c:v>0.256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triangl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tar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Weight</c:v>
              </c:pt>
              <c:pt idx="1">
                <c:v>Chest</c:v>
              </c:pt>
              <c:pt idx="2">
                <c:v>Waist</c:v>
              </c:pt>
              <c:pt idx="3">
                <c:v>Hips</c:v>
              </c:pt>
              <c:pt idx="4">
                <c:v>Forearm</c:v>
              </c:pt>
              <c:pt idx="5">
                <c:v>Estimated Lean Body</c:v>
              </c:pt>
              <c:pt idx="6">
                <c:v>Estimated Body Fat</c:v>
              </c:pt>
              <c:pt idx="7">
                <c:v>Estimated Body Fat %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138.0</c:v>
                </c:pt>
                <c:pt idx="1">
                  <c:v>31.0</c:v>
                </c:pt>
                <c:pt idx="2">
                  <c:v>30.0</c:v>
                </c:pt>
                <c:pt idx="3">
                  <c:v>39.0</c:v>
                </c:pt>
                <c:pt idx="4">
                  <c:v>11.0</c:v>
                </c:pt>
                <c:pt idx="5">
                  <c:v>103.4</c:v>
                </c:pt>
                <c:pt idx="6">
                  <c:v>35.6</c:v>
                </c:pt>
                <c:pt idx="7">
                  <c:v>0.256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023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655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057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1572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471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673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099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629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38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5290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222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236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3411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498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676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519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274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421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956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148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361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878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574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9874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18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5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50182" y="3074939"/>
            <a:ext cx="86106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Kanchana.R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422200777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B.COM(INFORMATION SYSTEMANAGEMENT)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VEILANKANNI’S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671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flipV="1" rot="10800000">
            <a:off x="739774" y="1884998"/>
            <a:ext cx="11087413" cy="31513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8712" y="1049337"/>
            <a:ext cx="8315325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Clustering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Propensity Scoring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Survival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Network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Machine Learning Algorithms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Simulation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Bayesian Networks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133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86726" y="1699664"/>
          <a:ext cx="7819205" cy="43924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1" name="文本框"/>
          <p:cNvSpPr txBox="1">
            <a:spLocks/>
          </p:cNvSpPr>
          <p:nvPr/>
        </p:nvSpPr>
        <p:spPr>
          <a:xfrm rot="0">
            <a:off x="6168024" y="4221552"/>
            <a:ext cx="2444863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567435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63491" y="1628800"/>
            <a:ext cx="10207228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0" baseline="0">
                <a:latin typeface="Bahnschrift Light Condensed" pitchFamily="2" charset="0"/>
                <a:ea typeface="Bahnschrift Light Condensed" pitchFamily="2" charset="0"/>
                <a:cs typeface="Lucida Sans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zh-CN" altLang="en-US" sz="4000" b="0" i="0" u="none" strike="noStrike" kern="0" cap="none" spc="0" baseline="0">
              <a:latin typeface="Bahnschrift Light Condensed" pitchFamily="2" charset="0"/>
              <a:ea typeface="Bahnschrift Light Condensed" pitchFamily="2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74013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008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059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2154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Accurately evaluate employee performance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Identify strengths,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weaknesse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, opportunities and threats(SWOT analysis)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Develop targeted interventions and training programs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Inform talent management decisions (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promotions,successions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662867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081088" y="2207211"/>
            <a:ext cx="79248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employee performance data to identify key drivers of performance and areas for improvement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 data- driven insights to inform talent management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decisions,training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programs and leadership development initiatives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Focus on identifying key predictors of performance , area of improvement and opportunities for growth and  development		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43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32297" y="1695448"/>
            <a:ext cx="10350101" cy="4616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Line managers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HR business partners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Senior leadership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development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Compensation and benefits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Talent acquisition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Employees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Organizational development teams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24812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589734" y="1589727"/>
            <a:ext cx="1043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Solution</a:t>
            </a: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: Empower AI – employee performance insights.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Value proportion</a:t>
            </a: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Identify top performers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Pinpoint skill gaps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Enhance employee engagement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Inform data – driven decisions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Boost productivity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384740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791176" y="492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755332" y="2044005"/>
            <a:ext cx="9765982" cy="2769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Description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: This data set contains information on employee performance ,demographics ,and  development activities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Fields: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ID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Name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Job role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Department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rating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level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35515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054" y="3426039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84990"/>
            <a:ext cx="10972800" cy="33239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AI driven predictive analytics for accurate forecasting and insights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Automated performance scoring for unbiased evaluations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Personalized development plans for targeted growth and improvement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Real-time feedback and coaching for continuous development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Intuitive and interactive dashboards for easy visualization and tracking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4618435" y="2707994"/>
            <a:ext cx="8534018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30</cp:revision>
  <dcterms:created xsi:type="dcterms:W3CDTF">2024-03-29T15:07:22Z</dcterms:created>
  <dcterms:modified xsi:type="dcterms:W3CDTF">2024-09-19T04:48:57Z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