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300" y="20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 de PI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b="1" dirty="0"/>
              <a:t> </a:t>
            </a:r>
            <a:r>
              <a:rPr lang="pt-BR" sz="2900" b="1" dirty="0"/>
              <a:t>Educação de </a:t>
            </a:r>
            <a:r>
              <a:rPr lang="pt-BR" sz="2900" b="1" dirty="0" smtClean="0"/>
              <a:t>qualidade:</a:t>
            </a:r>
          </a:p>
          <a:p>
            <a:r>
              <a:rPr lang="pt-BR" sz="2900" dirty="0"/>
              <a:t>Assegura que os funcionários de suas operações diretas e da cadeia de fornecimento tenham acesso a treinamento profissional e oportunidades de aprendizagem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8" y="484001"/>
            <a:ext cx="2790497" cy="24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87972" y="851338"/>
            <a:ext cx="4838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8" y="2098433"/>
            <a:ext cx="1975719" cy="22677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843679" y="4853354"/>
            <a:ext cx="1729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Luís Kennedy</a:t>
            </a:r>
          </a:p>
          <a:p>
            <a:r>
              <a:rPr lang="pt-BR" i="1" dirty="0" smtClean="0"/>
              <a:t>Líder</a:t>
            </a:r>
            <a:endParaRPr lang="pt-BR" i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95" y="2034399"/>
            <a:ext cx="1990660" cy="22677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aixaDeTexto 8"/>
          <p:cNvSpPr txBox="1"/>
          <p:nvPr/>
        </p:nvSpPr>
        <p:spPr>
          <a:xfrm>
            <a:off x="2991649" y="4822576"/>
            <a:ext cx="19906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Antonio</a:t>
            </a:r>
            <a:r>
              <a:rPr lang="pt-BR" sz="2000" dirty="0" smtClean="0"/>
              <a:t> Neto</a:t>
            </a:r>
          </a:p>
          <a:p>
            <a:r>
              <a:rPr lang="pt-BR" i="1" dirty="0" smtClean="0"/>
              <a:t>Programador</a:t>
            </a:r>
            <a:endParaRPr lang="pt-BR" i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09" y="2034399"/>
            <a:ext cx="1957753" cy="23957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ixaDeTexto 10"/>
          <p:cNvSpPr txBox="1"/>
          <p:nvPr/>
        </p:nvSpPr>
        <p:spPr>
          <a:xfrm>
            <a:off x="5210907" y="4853354"/>
            <a:ext cx="16412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/>
              <a:t>Kauã</a:t>
            </a:r>
            <a:r>
              <a:rPr lang="pt-BR" sz="2000" dirty="0" smtClean="0"/>
              <a:t> </a:t>
            </a:r>
            <a:r>
              <a:rPr lang="pt-BR" sz="2000" dirty="0" err="1" smtClean="0"/>
              <a:t>Rameh</a:t>
            </a:r>
            <a:endParaRPr lang="pt-BR" sz="2000" dirty="0" smtClean="0"/>
          </a:p>
          <a:p>
            <a:r>
              <a:rPr lang="pt-BR" i="1" dirty="0" smtClean="0"/>
              <a:t>Designer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53" y="2034399"/>
            <a:ext cx="2049273" cy="23908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CaixaDeTexto 13"/>
          <p:cNvSpPr txBox="1"/>
          <p:nvPr/>
        </p:nvSpPr>
        <p:spPr>
          <a:xfrm>
            <a:off x="7363221" y="4822576"/>
            <a:ext cx="17924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João Gilbert</a:t>
            </a:r>
          </a:p>
          <a:p>
            <a:r>
              <a:rPr lang="pt-BR" i="1" dirty="0" smtClean="0"/>
              <a:t>Escrivão</a:t>
            </a:r>
            <a:endParaRPr lang="pt-BR" i="1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11" y="2034399"/>
            <a:ext cx="1975719" cy="22473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CaixaDeTexto 15"/>
          <p:cNvSpPr txBox="1"/>
          <p:nvPr/>
        </p:nvSpPr>
        <p:spPr>
          <a:xfrm>
            <a:off x="9419111" y="4822576"/>
            <a:ext cx="19757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Gabriel Miranda</a:t>
            </a:r>
          </a:p>
          <a:p>
            <a:r>
              <a:rPr lang="pt-BR" i="1" dirty="0" smtClean="0"/>
              <a:t>Programador</a:t>
            </a:r>
          </a:p>
        </p:txBody>
      </p:sp>
    </p:spTree>
    <p:extLst>
      <p:ext uri="{BB962C8B-B14F-4D97-AF65-F5344CB8AC3E}">
        <p14:creationId xmlns:p14="http://schemas.microsoft.com/office/powerpoint/2010/main" val="3487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089" y="1239582"/>
            <a:ext cx="2947482" cy="4601183"/>
          </a:xfrm>
        </p:spPr>
        <p:txBody>
          <a:bodyPr>
            <a:normAutofit/>
          </a:bodyPr>
          <a:lstStyle/>
          <a:p>
            <a:r>
              <a:rPr lang="pt-BR" dirty="0" smtClean="0"/>
              <a:t>Justificativa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8" y="230519"/>
            <a:ext cx="1502309" cy="1502309"/>
          </a:xfrm>
        </p:spPr>
      </p:pic>
      <p:sp>
        <p:nvSpPr>
          <p:cNvPr id="5" name="CaixaDeTexto 4"/>
          <p:cNvSpPr txBox="1"/>
          <p:nvPr/>
        </p:nvSpPr>
        <p:spPr>
          <a:xfrm>
            <a:off x="4971393" y="1063736"/>
            <a:ext cx="451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+mj-lt"/>
              </a:rPr>
              <a:t>Achamos necessário o apoio exclusivo ao aluno, tendo visto que ele precisa de atenção a todo momento na vida escolar. Vimos que esse objetivo é um dos mais importantes dentre todos da ONU.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971393" y="3364327"/>
            <a:ext cx="39203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000" dirty="0"/>
              <a:t>“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Assegurar a educação inclusiva, equitativa e de qualidade, e promover oportunidades de aprendizagem ao longo da vida para todos”.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8040" y="2493212"/>
            <a:ext cx="7315200" cy="22469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Falta de educação geral e exclusiva para todo o mundo, visto que nem todos tem condições nem oportunidades na vida escolar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9" y="249516"/>
            <a:ext cx="1502309" cy="15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Aplicativo interativo entres os alunos, auxiliar os mesmos dos conteúdos escolares, eventos e tirar dúvidas dos usuários da Escola Técnica Estadual Porto Digital. Indo além disso, ajudará na organização da escola, os professores e a gestão.</a:t>
            </a:r>
            <a:br>
              <a:rPr lang="pt-BR" dirty="0"/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402317" y="2385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0" y="259221"/>
            <a:ext cx="1502309" cy="15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 smtClean="0"/>
              <a:t>Pensamos bastante nesse assunto, e nos sentimos na tarefa de contribuir </a:t>
            </a:r>
            <a:r>
              <a:rPr lang="pt-BR" dirty="0" smtClean="0"/>
              <a:t>com o objetivo da ONU </a:t>
            </a:r>
            <a:r>
              <a:rPr lang="pt-BR" dirty="0"/>
              <a:t>E</a:t>
            </a:r>
            <a:r>
              <a:rPr lang="pt-BR" dirty="0" smtClean="0"/>
              <a:t>ducação </a:t>
            </a:r>
            <a:r>
              <a:rPr lang="pt-BR" dirty="0" smtClean="0"/>
              <a:t>de </a:t>
            </a:r>
            <a:r>
              <a:rPr lang="pt-BR" dirty="0" smtClean="0"/>
              <a:t>Qualidade, </a:t>
            </a:r>
            <a:r>
              <a:rPr lang="pt-BR" dirty="0" smtClean="0"/>
              <a:t>esperamos que com esse projeto possamos alcançar nossa comunidade </a:t>
            </a:r>
            <a:r>
              <a:rPr lang="pt-BR" dirty="0" smtClean="0"/>
              <a:t>escolar.</a:t>
            </a:r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1" y="165437"/>
            <a:ext cx="1502309" cy="15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5445" y="586154"/>
            <a:ext cx="430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+mj-lt"/>
              </a:rPr>
              <a:t>Agradecidos!	~.~</a:t>
            </a:r>
            <a:endParaRPr lang="pt-BR" sz="36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5445" y="1406770"/>
            <a:ext cx="7403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i="1" dirty="0" smtClean="0">
                <a:latin typeface="Arial Narrow" panose="020B0606020202030204" pitchFamily="34" charset="0"/>
              </a:rPr>
              <a:t>Los </a:t>
            </a:r>
            <a:r>
              <a:rPr lang="pt-BR" sz="3000" i="1" dirty="0" err="1" smtClean="0">
                <a:latin typeface="Arial Narrow" panose="020B0606020202030204" pitchFamily="34" charset="0"/>
              </a:rPr>
              <a:t>verdaderos</a:t>
            </a:r>
            <a:r>
              <a:rPr lang="pt-BR" sz="3000" i="1" dirty="0" smtClean="0">
                <a:latin typeface="Arial Narrow" panose="020B0606020202030204" pitchFamily="34" charset="0"/>
              </a:rPr>
              <a:t>  programadores, programam </a:t>
            </a:r>
            <a:r>
              <a:rPr lang="pt-BR" sz="3000" i="1" dirty="0" err="1" smtClean="0">
                <a:latin typeface="Arial Narrow" panose="020B0606020202030204" pitchFamily="34" charset="0"/>
              </a:rPr>
              <a:t>en</a:t>
            </a:r>
            <a:r>
              <a:rPr lang="pt-BR" sz="3000" i="1" dirty="0" smtClean="0">
                <a:latin typeface="Arial Narrow" panose="020B0606020202030204" pitchFamily="34" charset="0"/>
              </a:rPr>
              <a:t> HTML ~</a:t>
            </a:r>
            <a:r>
              <a:rPr lang="pt-BR" sz="3000" i="1" dirty="0" err="1" smtClean="0">
                <a:latin typeface="Arial Narrow" panose="020B0606020202030204" pitchFamily="34" charset="0"/>
              </a:rPr>
              <a:t>By</a:t>
            </a:r>
            <a:r>
              <a:rPr lang="pt-BR" sz="3000" i="1" dirty="0" smtClean="0">
                <a:latin typeface="Arial Narrow" panose="020B0606020202030204" pitchFamily="34" charset="0"/>
              </a:rPr>
              <a:t> Um Espanhol Qualquer Aí Que Não Manja De Programação</a:t>
            </a:r>
            <a:endParaRPr lang="pt-BR" sz="3000" i="1" dirty="0">
              <a:latin typeface="Arial Narrow" panose="020B060602020203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23" y="2734493"/>
            <a:ext cx="5052647" cy="37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o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103</TotalTime>
  <Words>198</Words>
  <Application>Microsoft Office PowerPoint</Application>
  <PresentationFormat>Personalizar</PresentationFormat>
  <Paragraphs>25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Quadro</vt:lpstr>
      <vt:lpstr>Projeto de PI </vt:lpstr>
      <vt:lpstr>Apresentação do PowerPoint</vt:lpstr>
      <vt:lpstr>Justificativa </vt:lpstr>
      <vt:lpstr>Problemática</vt:lpstr>
      <vt:lpstr>Solução</vt:lpstr>
      <vt:lpstr>Considerações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PI</dc:title>
  <dc:creator>Aluno</dc:creator>
  <cp:lastModifiedBy>sim</cp:lastModifiedBy>
  <cp:revision>12</cp:revision>
  <dcterms:created xsi:type="dcterms:W3CDTF">2020-03-04T16:59:24Z</dcterms:created>
  <dcterms:modified xsi:type="dcterms:W3CDTF">2020-03-05T00:04:43Z</dcterms:modified>
</cp:coreProperties>
</file>