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3" r:id="rId4"/>
    <p:sldId id="261" r:id="rId5"/>
    <p:sldId id="264" r:id="rId6"/>
    <p:sldId id="262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2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9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3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kanda.motohir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４章　コンテナとアルゴリズム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1528"/>
            <a:ext cx="10515600" cy="668193"/>
          </a:xfrm>
        </p:spPr>
        <p:txBody>
          <a:bodyPr/>
          <a:lstStyle/>
          <a:p>
            <a:r>
              <a:rPr kumimoji="1" lang="en-US" altLang="ja-JP" dirty="0" smtClean="0"/>
              <a:t>string, </a:t>
            </a:r>
            <a:r>
              <a:rPr kumimoji="1" lang="en-US" altLang="ja-JP" dirty="0" err="1" smtClean="0"/>
              <a:t>iostream</a:t>
            </a:r>
            <a:r>
              <a:rPr kumimoji="1" lang="en-US" altLang="ja-JP" dirty="0" smtClean="0"/>
              <a:t>, vector, iterator, map, find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2086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５章　並行処理とユーティリティ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04454" y="3411608"/>
            <a:ext cx="10515600" cy="2615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600" dirty="0" err="1" smtClean="0"/>
              <a:t>shared_ptr</a:t>
            </a:r>
            <a:r>
              <a:rPr lang="en-US" altLang="ja-JP" sz="8600" dirty="0" smtClean="0"/>
              <a:t>, thread, </a:t>
            </a:r>
            <a:r>
              <a:rPr lang="en-US" altLang="ja-JP" sz="8600" dirty="0" err="1" smtClean="0"/>
              <a:t>mutex</a:t>
            </a:r>
            <a:r>
              <a:rPr lang="en-US" altLang="ja-JP" sz="8600" dirty="0" smtClean="0"/>
              <a:t>, future </a:t>
            </a:r>
            <a:r>
              <a:rPr lang="ja-JP" altLang="en-US" sz="8600" dirty="0" smtClean="0"/>
              <a:t>と </a:t>
            </a:r>
            <a:r>
              <a:rPr lang="en-US" altLang="ja-JP" sz="8600" dirty="0" smtClean="0"/>
              <a:t>promise</a:t>
            </a:r>
          </a:p>
          <a:p>
            <a:r>
              <a:rPr lang="en-US" altLang="ja-JP" sz="8600" dirty="0" smtClean="0"/>
              <a:t>sleep() =&gt;</a:t>
            </a:r>
            <a:r>
              <a:rPr lang="en-US" altLang="ja-JP" sz="8600" dirty="0" err="1" smtClean="0"/>
              <a:t>this_thread</a:t>
            </a:r>
            <a:r>
              <a:rPr lang="en-US" altLang="ja-JP" sz="8600" dirty="0" smtClean="0"/>
              <a:t>::</a:t>
            </a:r>
            <a:r>
              <a:rPr lang="en-US" altLang="ja-JP" sz="8600" dirty="0" err="1" smtClean="0"/>
              <a:t>sleep_for</a:t>
            </a:r>
            <a:r>
              <a:rPr lang="en-US" altLang="ja-JP" sz="8600" dirty="0" smtClean="0"/>
              <a:t>()</a:t>
            </a:r>
          </a:p>
          <a:p>
            <a:r>
              <a:rPr lang="en-US" altLang="ja-JP" sz="8600" dirty="0" smtClean="0"/>
              <a:t>time() =&gt; </a:t>
            </a:r>
            <a:r>
              <a:rPr lang="en-US" altLang="ja-JP" sz="8600" dirty="0" err="1" smtClean="0"/>
              <a:t>high_resolution_clock</a:t>
            </a:r>
            <a:r>
              <a:rPr lang="en-US" altLang="ja-JP" sz="8600" dirty="0" smtClean="0"/>
              <a:t>::now()</a:t>
            </a:r>
          </a:p>
          <a:p>
            <a:r>
              <a:rPr lang="en-US" altLang="ja-JP" sz="8600" dirty="0" smtClean="0"/>
              <a:t>pair </a:t>
            </a:r>
            <a:r>
              <a:rPr lang="ja-JP" altLang="en-US" sz="8600" dirty="0" smtClean="0"/>
              <a:t>は、 </a:t>
            </a:r>
            <a:r>
              <a:rPr lang="en-US" altLang="ja-JP" sz="8600" dirty="0" smtClean="0"/>
              <a:t>map </a:t>
            </a:r>
            <a:r>
              <a:rPr lang="ja-JP" altLang="en-US" sz="8600" dirty="0" smtClean="0"/>
              <a:t>でも出てきた。</a:t>
            </a:r>
            <a:endParaRPr lang="en-US" altLang="ja-JP" sz="8600" dirty="0" smtClean="0"/>
          </a:p>
          <a:p>
            <a:r>
              <a:rPr lang="en-US" altLang="ja-JP" sz="8600" dirty="0" smtClean="0"/>
              <a:t>random, regex , </a:t>
            </a:r>
            <a:r>
              <a:rPr lang="en-US" altLang="ja-JP" sz="8600" dirty="0" err="1" smtClean="0"/>
              <a:t>typeid</a:t>
            </a:r>
            <a:r>
              <a:rPr lang="ja-JP" altLang="en-US" sz="8600" dirty="0" smtClean="0"/>
              <a:t>と型述語</a:t>
            </a:r>
            <a:r>
              <a:rPr lang="en-US" altLang="ja-JP" sz="8600" dirty="0" smtClean="0"/>
              <a:t>(</a:t>
            </a:r>
            <a:r>
              <a:rPr lang="ja-JP" altLang="en-US" sz="8600" dirty="0" smtClean="0"/>
              <a:t>リフレクション</a:t>
            </a:r>
            <a:r>
              <a:rPr lang="en-US" altLang="ja-JP" sz="8600" dirty="0" smtClean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1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（プログラム言語ごとに、文字列が</a:t>
            </a:r>
            <a:r>
              <a:rPr lang="ja-JP" altLang="en-US" sz="2800" dirty="0" smtClean="0"/>
              <a:t>非互換で</a:t>
            </a:r>
            <a:r>
              <a:rPr lang="ja-JP" altLang="en-US" sz="2800" dirty="0" err="1" smtClean="0"/>
              <a:t>やだね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tring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言語の文字列は、</a:t>
            </a:r>
            <a:r>
              <a:rPr kumimoji="1" lang="en-US" altLang="ja-JP" dirty="0" err="1" smtClean="0"/>
              <a:t>string.c_str</a:t>
            </a:r>
            <a:r>
              <a:rPr kumimoji="1" lang="en-US" altLang="ja-JP" dirty="0" smtClean="0"/>
              <a:t>() </a:t>
            </a:r>
            <a:r>
              <a:rPr kumimoji="1" lang="ja-JP" altLang="en-US" dirty="0" err="1" smtClean="0"/>
              <a:t>。</a:t>
            </a:r>
            <a:r>
              <a:rPr kumimoji="1" lang="ja-JP" altLang="en-US" dirty="0" smtClean="0"/>
              <a:t>逆は、暗黙。</a:t>
            </a:r>
            <a:endParaRPr kumimoji="1" lang="en-US" altLang="ja-JP" dirty="0" smtClean="0"/>
          </a:p>
          <a:p>
            <a:r>
              <a:rPr lang="ja-JP" altLang="en-US" dirty="0"/>
              <a:t>更新できる</a:t>
            </a:r>
            <a:r>
              <a:rPr lang="ja-JP" altLang="en-US" dirty="0" smtClean="0"/>
              <a:t>。</a:t>
            </a:r>
            <a:r>
              <a:rPr lang="en-US" altLang="ja-JP" dirty="0"/>
              <a:t>s</a:t>
            </a:r>
            <a:r>
              <a:rPr lang="en-US" altLang="ja-JP" dirty="0" smtClean="0"/>
              <a:t>tring {“</a:t>
            </a:r>
            <a:r>
              <a:rPr lang="en-US" altLang="ja-JP" dirty="0" err="1" smtClean="0"/>
              <a:t>abcd</a:t>
            </a:r>
            <a:r>
              <a:rPr lang="en-US" altLang="ja-JP" dirty="0" smtClean="0"/>
              <a:t>”}.[0] = “A”;</a:t>
            </a:r>
          </a:p>
          <a:p>
            <a:r>
              <a:rPr kumimoji="1" lang="ja-JP" altLang="en-US" dirty="0"/>
              <a:t>日本語</a:t>
            </a:r>
            <a:r>
              <a:rPr kumimoji="1" lang="ja-JP" altLang="en-US" dirty="0" smtClean="0"/>
              <a:t>の扱いは苦手。</a:t>
            </a:r>
            <a:r>
              <a:rPr lang="en-US" altLang="ja-JP" dirty="0" smtClean="0"/>
              <a:t> string {“</a:t>
            </a:r>
            <a:r>
              <a:rPr lang="ja-JP" altLang="en-US" dirty="0" smtClean="0"/>
              <a:t>こんにちわ</a:t>
            </a:r>
            <a:r>
              <a:rPr lang="en-US" altLang="ja-JP" dirty="0" smtClean="0"/>
              <a:t>”}.[1] </a:t>
            </a:r>
            <a:r>
              <a:rPr lang="ja-JP" altLang="en-US" dirty="0" smtClean="0"/>
              <a:t>は、ごみ。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も同じ。</a:t>
            </a:r>
            <a:endParaRPr lang="en-US" altLang="ja-JP" dirty="0" smtClean="0"/>
          </a:p>
          <a:p>
            <a:r>
              <a:rPr lang="en-US" altLang="ja-JP" dirty="0" smtClean="0"/>
              <a:t>python (</a:t>
            </a:r>
            <a:r>
              <a:rPr lang="ja-JP" altLang="en-US" dirty="0" smtClean="0"/>
              <a:t>あるいはあなたの好きな言語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にある、この機能がない！</a:t>
            </a:r>
            <a:endParaRPr lang="en-US" altLang="ja-JP" dirty="0" smtClean="0"/>
          </a:p>
          <a:p>
            <a:pPr lvl="1"/>
            <a:r>
              <a:rPr lang="en-US" altLang="ja-JP" sz="2800" dirty="0" smtClean="0"/>
              <a:t>“</a:t>
            </a:r>
            <a:r>
              <a:rPr lang="en-US" altLang="ja-JP" sz="2800" dirty="0" err="1" smtClean="0"/>
              <a:t>abab</a:t>
            </a:r>
            <a:r>
              <a:rPr lang="en-US" altLang="ja-JP" sz="2800" dirty="0" smtClean="0"/>
              <a:t>”.replace(“a”, “A”), strip(trim), split, </a:t>
            </a:r>
            <a:r>
              <a:rPr lang="en-US" altLang="ja-JP" sz="2800" dirty="0" err="1" smtClean="0"/>
              <a:t>startswith</a:t>
            </a:r>
            <a:r>
              <a:rPr lang="en-US" altLang="ja-JP" sz="2800" dirty="0" smtClean="0"/>
              <a:t> =&gt; boost </a:t>
            </a:r>
            <a:r>
              <a:rPr lang="ja-JP" altLang="en-US" sz="2800" dirty="0" smtClean="0"/>
              <a:t>にあるよ。</a:t>
            </a:r>
            <a:endParaRPr lang="en-US" altLang="ja-JP" sz="2800" dirty="0" smtClean="0"/>
          </a:p>
          <a:p>
            <a:r>
              <a:rPr lang="en-US" altLang="ja-JP" dirty="0" err="1"/>
              <a:t>to_string</a:t>
            </a:r>
            <a:r>
              <a:rPr lang="en-US" altLang="ja-JP" dirty="0"/>
              <a:t>(</a:t>
            </a:r>
            <a:r>
              <a:rPr lang="en-US" altLang="ja-JP" dirty="0" err="1"/>
              <a:t>stoi</a:t>
            </a:r>
            <a:r>
              <a:rPr lang="en-US" altLang="ja-JP" dirty="0"/>
              <a:t>("1234")) </a:t>
            </a:r>
            <a:r>
              <a:rPr lang="ja-JP" altLang="en-US" dirty="0"/>
              <a:t>整数と文字列の変換。</a:t>
            </a:r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2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 </a:t>
            </a:r>
            <a:r>
              <a:rPr kumimoji="1" lang="ja-JP" altLang="en-US" dirty="0" smtClean="0"/>
              <a:t>の実体はヒープにあるって知ってた？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1765"/>
            <a:ext cx="10515600" cy="476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   string </a:t>
            </a:r>
            <a:r>
              <a:rPr lang="en-US" altLang="ja-JP" dirty="0"/>
              <a:t>a(8, 'a');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("%p %u %u\n", &amp;a, </a:t>
            </a:r>
            <a:r>
              <a:rPr lang="en-US" altLang="ja-JP" dirty="0" err="1"/>
              <a:t>sizeof</a:t>
            </a:r>
            <a:r>
              <a:rPr lang="en-US" altLang="ja-JP" dirty="0"/>
              <a:t>(a), </a:t>
            </a:r>
            <a:r>
              <a:rPr lang="en-US" altLang="ja-JP" dirty="0" err="1"/>
              <a:t>a.size</a:t>
            </a:r>
            <a:r>
              <a:rPr lang="en-US" altLang="ja-JP" dirty="0"/>
              <a:t>());</a:t>
            </a:r>
          </a:p>
          <a:p>
            <a:pPr marL="0" indent="0">
              <a:buNone/>
            </a:pPr>
            <a:r>
              <a:rPr lang="en-US" altLang="ja-JP" dirty="0"/>
              <a:t>0xbffff148 24 8 </a:t>
            </a:r>
            <a:r>
              <a:rPr lang="ja-JP" altLang="en-US" dirty="0"/>
              <a:t>これは、３２ビットマシンでの実行結果。</a:t>
            </a:r>
          </a:p>
          <a:p>
            <a:pPr marL="0" indent="0">
              <a:buNone/>
            </a:pPr>
            <a:r>
              <a:rPr lang="en-US" altLang="ja-JP" dirty="0"/>
              <a:t>0xbffff148:	0xbffff150	0x00000008	0x61616161	0x61616161</a:t>
            </a:r>
          </a:p>
          <a:p>
            <a:pPr marL="0" indent="0">
              <a:buNone/>
            </a:pPr>
            <a:r>
              <a:rPr lang="ja-JP" altLang="en-US" dirty="0"/>
              <a:t>短い文字列は、 </a:t>
            </a:r>
            <a:r>
              <a:rPr lang="en-US" altLang="ja-JP" dirty="0"/>
              <a:t>string </a:t>
            </a:r>
            <a:r>
              <a:rPr lang="ja-JP" altLang="en-US" dirty="0"/>
              <a:t>実体に、今の場合スタックに置かれる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a += "</a:t>
            </a:r>
            <a:r>
              <a:rPr lang="en-US" altLang="ja-JP" dirty="0" err="1"/>
              <a:t>bbbbbbbb</a:t>
            </a:r>
            <a:r>
              <a:rPr lang="en-US" altLang="ja-JP" dirty="0"/>
              <a:t>";</a:t>
            </a:r>
            <a:r>
              <a:rPr lang="ja-JP" altLang="en-US" dirty="0"/>
              <a:t>　伸ばす。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x/8x 0xbffff148</a:t>
            </a:r>
          </a:p>
          <a:p>
            <a:pPr marL="0" indent="0">
              <a:buNone/>
            </a:pPr>
            <a:r>
              <a:rPr lang="en-US" altLang="ja-JP" dirty="0"/>
              <a:t>0xbffff148:	0x08051e18	0x00000010	0x0000001e	0x61616161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x/8x 0x08051e18</a:t>
            </a:r>
          </a:p>
          <a:p>
            <a:pPr marL="0" indent="0">
              <a:buNone/>
            </a:pPr>
            <a:r>
              <a:rPr lang="en-US" altLang="ja-JP" dirty="0"/>
              <a:t>0x8051e18:	0x61616161	0x61616161	0x62626262	0x62626262</a:t>
            </a:r>
          </a:p>
          <a:p>
            <a:pPr marL="0" indent="0">
              <a:buNone/>
            </a:pPr>
            <a:r>
              <a:rPr lang="ja-JP" altLang="en-US" dirty="0"/>
              <a:t>長くなると、ヒープに移る。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でも、引数は、参照だよね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5400" dirty="0" err="1" smtClean="0"/>
              <a:t>push_back</a:t>
            </a:r>
            <a:r>
              <a:rPr lang="en-US" altLang="ja-JP" sz="5400" dirty="0" smtClean="0"/>
              <a:t>(T</a:t>
            </a:r>
            <a:r>
              <a:rPr lang="en-US" altLang="ja-JP" sz="5400" dirty="0"/>
              <a:t>&amp; x</a:t>
            </a:r>
            <a:r>
              <a:rPr lang="en-US" altLang="ja-JP" sz="54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5400" dirty="0" smtClean="0"/>
              <a:t>こうでなくて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lang="en-US" altLang="ja-JP" sz="5400" dirty="0" err="1" smtClean="0"/>
              <a:t>push_back</a:t>
            </a:r>
            <a:r>
              <a:rPr lang="en-US" altLang="ja-JP" sz="5400" dirty="0" smtClean="0"/>
              <a:t>(T x)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39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4659"/>
            <a:ext cx="7599218" cy="514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 a=1;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&amp; b=a;</a:t>
            </a:r>
          </a:p>
          <a:p>
            <a:pPr marL="0" indent="0">
              <a:buNone/>
            </a:pPr>
            <a:r>
              <a:rPr lang="en-US" altLang="ja-JP" dirty="0"/>
              <a:t>    vector&lt;</a:t>
            </a:r>
            <a:r>
              <a:rPr lang="en-US" altLang="ja-JP" dirty="0" err="1"/>
              <a:t>int</a:t>
            </a:r>
            <a:r>
              <a:rPr lang="en-US" altLang="ja-JP" dirty="0"/>
              <a:t>&gt; </a:t>
            </a:r>
            <a:r>
              <a:rPr lang="en-US" altLang="ja-JP" dirty="0" err="1"/>
              <a:t>vec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vec.push_back</a:t>
            </a:r>
            <a:r>
              <a:rPr lang="en-US" altLang="ja-JP" dirty="0"/>
              <a:t>(a);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vec.push_back</a:t>
            </a:r>
            <a:r>
              <a:rPr lang="en-US" altLang="ja-JP" dirty="0"/>
              <a:t>(b);</a:t>
            </a:r>
          </a:p>
          <a:p>
            <a:pPr marL="0" indent="0">
              <a:buNone/>
            </a:pPr>
            <a:r>
              <a:rPr lang="en-US" altLang="ja-JP" dirty="0"/>
              <a:t>    a=2;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vec</a:t>
            </a:r>
            <a:r>
              <a:rPr lang="en-US" altLang="ja-JP" dirty="0"/>
              <a:t>[1]=3;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("%d %d %d %d\n", a, b, </a:t>
            </a:r>
            <a:r>
              <a:rPr lang="en-US" altLang="ja-JP" dirty="0" err="1"/>
              <a:t>vec</a:t>
            </a:r>
            <a:r>
              <a:rPr lang="en-US" altLang="ja-JP" dirty="0"/>
              <a:t>[0], </a:t>
            </a:r>
            <a:r>
              <a:rPr lang="en-US" altLang="ja-JP" dirty="0" err="1"/>
              <a:t>vec</a:t>
            </a:r>
            <a:r>
              <a:rPr lang="en-US" altLang="ja-JP" dirty="0"/>
              <a:t>[1</a:t>
            </a:r>
            <a:r>
              <a:rPr lang="en-US" altLang="ja-JP" dirty="0" smtClean="0"/>
              <a:t>]);</a:t>
            </a:r>
          </a:p>
          <a:p>
            <a:pPr marL="0" indent="0">
              <a:buNone/>
            </a:pPr>
            <a:r>
              <a:rPr kumimoji="1" lang="ja-JP" altLang="en-US" dirty="0" smtClean="0"/>
              <a:t>結果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" dirty="0"/>
              <a:t>2 2 1 3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650182" y="3350515"/>
            <a:ext cx="160020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54291" y="3350515"/>
            <a:ext cx="1600200" cy="58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50182" y="1498556"/>
            <a:ext cx="1600200" cy="581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97480" y="1652341"/>
            <a:ext cx="374904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450282" y="2080447"/>
            <a:ext cx="0" cy="10513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 flipV="1">
            <a:off x="2971800" y="1930024"/>
            <a:ext cx="3200400" cy="290946"/>
          </a:xfrm>
          <a:prstGeom prst="bentConnector3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772400" y="2220970"/>
            <a:ext cx="1381991" cy="91085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38200" y="480060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そもそも参照をコンテナに入れるって？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4578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だから、スタックにあるものを戻しても大丈夫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vector&lt;Base&gt;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() </a:t>
            </a:r>
            <a:r>
              <a:rPr kumimoji="1"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Base a;</a:t>
            </a:r>
          </a:p>
          <a:p>
            <a:pPr marL="0" indent="0">
              <a:buNone/>
            </a:pPr>
            <a:r>
              <a:rPr kumimoji="1" lang="en-US" altLang="ja-JP" dirty="0" smtClean="0"/>
              <a:t>    Base b;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vector&lt;Base&gt; 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vec.push_back</a:t>
            </a:r>
            <a:r>
              <a:rPr lang="en-US" altLang="ja-JP" dirty="0" smtClean="0"/>
              <a:t>(a);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vec.push_back</a:t>
            </a:r>
            <a:r>
              <a:rPr lang="en-US" altLang="ja-JP" dirty="0" smtClean="0"/>
              <a:t>(b);</a:t>
            </a:r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return 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; // </a:t>
            </a:r>
            <a:r>
              <a:rPr lang="en-US" altLang="ja-JP" dirty="0" smtClean="0"/>
              <a:t>move </a:t>
            </a:r>
            <a:r>
              <a:rPr lang="ja-JP" altLang="en-US" dirty="0" smtClean="0"/>
              <a:t>の出番。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vector&lt;Base&gt; ret =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(); // </a:t>
            </a:r>
            <a:r>
              <a:rPr lang="ja-JP" altLang="en-US" dirty="0" smtClean="0"/>
              <a:t>コンテナのコピーは、中身もコピー。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5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new </a:t>
            </a:r>
            <a:r>
              <a:rPr kumimoji="1" lang="ja-JP" altLang="en-US" dirty="0" smtClean="0"/>
              <a:t>でとった </a:t>
            </a:r>
            <a:r>
              <a:rPr kumimoji="1" lang="en-US" altLang="ja-JP" dirty="0" smtClean="0"/>
              <a:t>base </a:t>
            </a:r>
            <a:r>
              <a:rPr kumimoji="1" lang="ja-JP" altLang="en-US" dirty="0" smtClean="0"/>
              <a:t>がリークするのを示す。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asan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での検</a:t>
            </a:r>
            <a:r>
              <a:rPr kumimoji="1" lang="ja-JP" altLang="en-US" dirty="0" smtClean="0"/>
              <a:t>出を示す。</a:t>
            </a:r>
            <a:endParaRPr kumimoji="1" lang="en-US" altLang="ja-JP" dirty="0" smtClean="0"/>
          </a:p>
          <a:p>
            <a:r>
              <a:rPr lang="en-US" altLang="ja-JP" dirty="0" smtClean="0"/>
              <a:t>shared </a:t>
            </a:r>
            <a:r>
              <a:rPr lang="en-US" altLang="ja-JP" dirty="0" err="1" smtClean="0"/>
              <a:t>ptr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で、リークしない。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by </a:t>
            </a:r>
            <a:r>
              <a:rPr lang="en-US" altLang="ja-JP" dirty="0" smtClean="0">
                <a:hlinkClick r:id="rId2"/>
              </a:rPr>
              <a:t>kanda.motohiro@gmail.com</a:t>
            </a:r>
            <a:endParaRPr lang="en-US" altLang="ja-JP" dirty="0" smtClean="0"/>
          </a:p>
          <a:p>
            <a:r>
              <a:rPr lang="en-US" altLang="ja-JP" dirty="0"/>
              <a:t>released under https://creativecommons.org/publicdomain/zero/1.0/legalcode.ja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0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372</Words>
  <Application>Microsoft Office PowerPoint</Application>
  <PresentationFormat>ワイド画面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４章　コンテナとアルゴリズム</vt:lpstr>
      <vt:lpstr>string　（プログラム言語ごとに、文字列が非互換でやだね）</vt:lpstr>
      <vt:lpstr>string の実体はヒープにあるって知ってた？</vt:lpstr>
      <vt:lpstr>でも、引数は、参照だよね</vt:lpstr>
      <vt:lpstr>PowerPoint プレゼンテーション</vt:lpstr>
      <vt:lpstr>だから、スタックにあるものを戻しても大丈夫</vt:lpstr>
      <vt:lpstr>TODO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神田 基博</dc:creator>
  <cp:lastModifiedBy>神田 基博</cp:lastModifiedBy>
  <cp:revision>23</cp:revision>
  <dcterms:created xsi:type="dcterms:W3CDTF">2018-05-12T13:08:30Z</dcterms:created>
  <dcterms:modified xsi:type="dcterms:W3CDTF">2018-05-12T14:37:00Z</dcterms:modified>
</cp:coreProperties>
</file>