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36199-7055-45FE-3A6D-81A7434EDF39}"/>
              </a:ext>
            </a:extLst>
          </p:cNvPr>
          <p:cNvSpPr txBox="1"/>
          <p:nvPr/>
        </p:nvSpPr>
        <p:spPr>
          <a:xfrm>
            <a:off x="9564624" y="5224796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Kandan S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1987</TotalTime>
  <Words>509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kandan</cp:lastModifiedBy>
  <cp:revision>48</cp:revision>
  <dcterms:created xsi:type="dcterms:W3CDTF">2021-12-23T07:21:38Z</dcterms:created>
  <dcterms:modified xsi:type="dcterms:W3CDTF">2024-09-18T10:35:27Z</dcterms:modified>
</cp:coreProperties>
</file>