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1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0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8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4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9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5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5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2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9C6AAD-D45B-41D8-B2B6-52A03C0B9CB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3D3383-BD3A-45AE-A1D1-C4147D822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7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943BA-5E37-9667-5FC4-35197471CE61}"/>
              </a:ext>
            </a:extLst>
          </p:cNvPr>
          <p:cNvSpPr txBox="1"/>
          <p:nvPr/>
        </p:nvSpPr>
        <p:spPr>
          <a:xfrm>
            <a:off x="749808" y="786384"/>
            <a:ext cx="5010912" cy="50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FIFA WORLD CUP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0B631-5D6B-1761-BF33-D974F9D6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0"/>
            <a:ext cx="5932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708C58-7FB7-29CD-37BF-7F950938B272}"/>
              </a:ext>
            </a:extLst>
          </p:cNvPr>
          <p:cNvSpPr txBox="1"/>
          <p:nvPr/>
        </p:nvSpPr>
        <p:spPr>
          <a:xfrm>
            <a:off x="4324350" y="6268819"/>
            <a:ext cx="213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Kandan . S</a:t>
            </a:r>
          </a:p>
        </p:txBody>
      </p:sp>
    </p:spTree>
    <p:extLst>
      <p:ext uri="{BB962C8B-B14F-4D97-AF65-F5344CB8AC3E}">
        <p14:creationId xmlns:p14="http://schemas.microsoft.com/office/powerpoint/2010/main" val="19973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D0D11D-3350-84D6-2FB8-7F93BB59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8572"/>
              </p:ext>
            </p:extLst>
          </p:nvPr>
        </p:nvGraphicFramePr>
        <p:xfrm>
          <a:off x="817915" y="3429000"/>
          <a:ext cx="10326414" cy="239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138">
                  <a:extLst>
                    <a:ext uri="{9D8B030D-6E8A-4147-A177-3AD203B41FA5}">
                      <a16:colId xmlns:a16="http://schemas.microsoft.com/office/drawing/2014/main" val="3906687534"/>
                    </a:ext>
                  </a:extLst>
                </a:gridCol>
                <a:gridCol w="3442138">
                  <a:extLst>
                    <a:ext uri="{9D8B030D-6E8A-4147-A177-3AD203B41FA5}">
                      <a16:colId xmlns:a16="http://schemas.microsoft.com/office/drawing/2014/main" val="986400163"/>
                    </a:ext>
                  </a:extLst>
                </a:gridCol>
                <a:gridCol w="3442138">
                  <a:extLst>
                    <a:ext uri="{9D8B030D-6E8A-4147-A177-3AD203B41FA5}">
                      <a16:colId xmlns:a16="http://schemas.microsoft.com/office/drawing/2014/main" val="1046550352"/>
                    </a:ext>
                  </a:extLst>
                </a:gridCol>
              </a:tblGrid>
              <a:tr h="119701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Matches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Goals Scored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Count of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94105"/>
                  </a:ext>
                </a:extLst>
              </a:tr>
              <a:tr h="119701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2379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37784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37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77FB38-F502-0630-7CEC-CAE5229B458F}"/>
              </a:ext>
            </a:extLst>
          </p:cNvPr>
          <p:cNvSpPr txBox="1"/>
          <p:nvPr/>
        </p:nvSpPr>
        <p:spPr>
          <a:xfrm>
            <a:off x="1364742" y="574286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70316-5866-E40C-B694-AD6A2B9C249E}"/>
              </a:ext>
            </a:extLst>
          </p:cNvPr>
          <p:cNvSpPr txBox="1"/>
          <p:nvPr/>
        </p:nvSpPr>
        <p:spPr>
          <a:xfrm>
            <a:off x="3833622" y="198892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1930 – FIFA World Cup.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C21EA-B3F9-0C9B-40FC-1C17A0B5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7" y="3506328"/>
            <a:ext cx="7811590" cy="2667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FBAE1-AFD7-A728-6A10-42AB7F06012B}"/>
              </a:ext>
            </a:extLst>
          </p:cNvPr>
          <p:cNvSpPr txBox="1"/>
          <p:nvPr/>
        </p:nvSpPr>
        <p:spPr>
          <a:xfrm>
            <a:off x="2585545" y="283779"/>
            <a:ext cx="819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Winner count By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5C27C-BB9B-1A00-D51A-8199851468B2}"/>
              </a:ext>
            </a:extLst>
          </p:cNvPr>
          <p:cNvSpPr txBox="1"/>
          <p:nvPr/>
        </p:nvSpPr>
        <p:spPr>
          <a:xfrm>
            <a:off x="1179576" y="1353312"/>
            <a:ext cx="6775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Brazil had won highest number of matches flowed by Italy between the  year 1930 – 2014.</a:t>
            </a:r>
          </a:p>
        </p:txBody>
      </p:sp>
    </p:spTree>
    <p:extLst>
      <p:ext uri="{BB962C8B-B14F-4D97-AF65-F5344CB8AC3E}">
        <p14:creationId xmlns:p14="http://schemas.microsoft.com/office/powerpoint/2010/main" val="3387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4BE46-9831-19C8-5E0B-A8591EE2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2" y="1267129"/>
            <a:ext cx="8278380" cy="5048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EEFBE-743F-D719-A772-39E65E424C33}"/>
              </a:ext>
            </a:extLst>
          </p:cNvPr>
          <p:cNvSpPr txBox="1"/>
          <p:nvPr/>
        </p:nvSpPr>
        <p:spPr>
          <a:xfrm>
            <a:off x="2221992" y="283464"/>
            <a:ext cx="703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Line chart for goal By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826A-20C1-C210-3FDD-88D4866B5F65}"/>
              </a:ext>
            </a:extLst>
          </p:cNvPr>
          <p:cNvSpPr txBox="1"/>
          <p:nvPr/>
        </p:nvSpPr>
        <p:spPr>
          <a:xfrm>
            <a:off x="292608" y="2004853"/>
            <a:ext cx="2670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Goals has been increased by the consecutive years.</a:t>
            </a:r>
          </a:p>
        </p:txBody>
      </p:sp>
    </p:spTree>
    <p:extLst>
      <p:ext uri="{BB962C8B-B14F-4D97-AF65-F5344CB8AC3E}">
        <p14:creationId xmlns:p14="http://schemas.microsoft.com/office/powerpoint/2010/main" val="362826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2FE026-F76F-EB50-4D74-83493178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92" y="1297404"/>
            <a:ext cx="6972966" cy="4637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895C9-0E42-119D-7B80-B3AE8E27ABF2}"/>
              </a:ext>
            </a:extLst>
          </p:cNvPr>
          <p:cNvSpPr txBox="1"/>
          <p:nvPr/>
        </p:nvSpPr>
        <p:spPr>
          <a:xfrm>
            <a:off x="2596896" y="384048"/>
            <a:ext cx="714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Winner Report With Number of Matches Played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94BC-D927-2FF0-3BF3-8389B5A24571}"/>
              </a:ext>
            </a:extLst>
          </p:cNvPr>
          <p:cNvSpPr txBox="1"/>
          <p:nvPr/>
        </p:nvSpPr>
        <p:spPr>
          <a:xfrm>
            <a:off x="384048" y="1791180"/>
            <a:ext cx="3584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This Scatter Chart shows the data of number of matches  played by the country with the year.</a:t>
            </a:r>
          </a:p>
        </p:txBody>
      </p:sp>
    </p:spTree>
    <p:extLst>
      <p:ext uri="{BB962C8B-B14F-4D97-AF65-F5344CB8AC3E}">
        <p14:creationId xmlns:p14="http://schemas.microsoft.com/office/powerpoint/2010/main" val="200056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F712A-DB60-2266-23AB-50B1AAF4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8" y="0"/>
            <a:ext cx="106316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F479B-9FE7-8F31-0B6B-C3C2E4888B56}"/>
              </a:ext>
            </a:extLst>
          </p:cNvPr>
          <p:cNvSpPr txBox="1"/>
          <p:nvPr/>
        </p:nvSpPr>
        <p:spPr>
          <a:xfrm>
            <a:off x="1938528" y="1106424"/>
            <a:ext cx="602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Parreira Carlos Alberto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as trained highest number of players (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514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all through the Years.</a:t>
            </a:r>
          </a:p>
        </p:txBody>
      </p:sp>
    </p:spTree>
    <p:extLst>
      <p:ext uri="{BB962C8B-B14F-4D97-AF65-F5344CB8AC3E}">
        <p14:creationId xmlns:p14="http://schemas.microsoft.com/office/powerpoint/2010/main" val="30942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699B3-E554-E901-BB35-92126F6A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76" y="1478436"/>
            <a:ext cx="6164875" cy="4913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E0EB1-CACF-4708-31FE-60A7536BBD21}"/>
              </a:ext>
            </a:extLst>
          </p:cNvPr>
          <p:cNvSpPr txBox="1"/>
          <p:nvPr/>
        </p:nvSpPr>
        <p:spPr>
          <a:xfrm>
            <a:off x="1225296" y="374904"/>
            <a:ext cx="77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By Year with Different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BC2DF-E446-DA67-E3DA-A9BD340736B9}"/>
              </a:ext>
            </a:extLst>
          </p:cNvPr>
          <p:cNvSpPr txBox="1"/>
          <p:nvPr/>
        </p:nvSpPr>
        <p:spPr>
          <a:xfrm>
            <a:off x="521208" y="2029968"/>
            <a:ext cx="366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Chile has the highest number of attendance (893172) in the year 2014 followed by Sweden (819.2).</a:t>
            </a:r>
          </a:p>
          <a:p>
            <a:pPr algn="ctr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most lowest country that as attendance  is Brazil (1.045) in 1950.</a:t>
            </a:r>
          </a:p>
        </p:txBody>
      </p:sp>
    </p:spTree>
    <p:extLst>
      <p:ext uri="{BB962C8B-B14F-4D97-AF65-F5344CB8AC3E}">
        <p14:creationId xmlns:p14="http://schemas.microsoft.com/office/powerpoint/2010/main" val="5072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62B505-D104-4F93-A06B-1647C1BC1850}">
  <we:reference id="wa200003052" version="5.0.0.0" store="en-US" storeType="OMEX"/>
  <we:alternateReferences>
    <we:reference id="wa200003052" version="5.0.0.0" store="WA200003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</TotalTime>
  <Words>154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kandan</dc:creator>
  <cp:lastModifiedBy>kandan</cp:lastModifiedBy>
  <cp:revision>7</cp:revision>
  <dcterms:created xsi:type="dcterms:W3CDTF">2024-08-05T06:48:28Z</dcterms:created>
  <dcterms:modified xsi:type="dcterms:W3CDTF">2024-09-18T10:46:35Z</dcterms:modified>
</cp:coreProperties>
</file>