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305" r:id="rId3"/>
    <p:sldId id="259" r:id="rId4"/>
    <p:sldId id="258" r:id="rId5"/>
    <p:sldId id="260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262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taatliches" pitchFamily="2" charset="0"/>
      <p:regular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darpdevmurari@gmail.com" initials="k" lastIdx="1" clrIdx="0">
    <p:extLst>
      <p:ext uri="{19B8F6BF-5375-455C-9EA6-DF929625EA0E}">
        <p15:presenceInfo xmlns:p15="http://schemas.microsoft.com/office/powerpoint/2012/main" userId="3201e80fc5d7ba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48E79-CC15-4B6D-AA2D-9DF7A42373DB}">
  <a:tblStyle styleId="{77048E79-CC15-4B6D-AA2D-9DF7A4237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6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74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07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35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7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6" r:id="rId6"/>
    <p:sldLayoutId id="214748366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13964"/>
            <a:ext cx="6707700" cy="1064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HACKOUT ’22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  <a:latin typeface="Work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58940-5E36-A7B6-6B4B-19BB146633C2}"/>
              </a:ext>
            </a:extLst>
          </p:cNvPr>
          <p:cNvSpPr txBox="1"/>
          <p:nvPr/>
        </p:nvSpPr>
        <p:spPr>
          <a:xfrm>
            <a:off x="964381" y="2400298"/>
            <a:ext cx="72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5400" dirty="0">
                <a:solidFill>
                  <a:schemeClr val="lt1"/>
                </a:solidFill>
                <a:latin typeface="Staatliches" pitchFamily="2" charset="0"/>
              </a:rPr>
              <a:t>TEAM - </a:t>
            </a:r>
            <a:r>
              <a:rPr lang="en" sz="5400" dirty="0">
                <a:solidFill>
                  <a:schemeClr val="lt1"/>
                </a:solidFill>
                <a:latin typeface="Work Sans" pitchFamily="2" charset="0"/>
              </a:rPr>
              <a:t>NotFoundError</a:t>
            </a:r>
            <a:endParaRPr lang="en-US" sz="54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5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61" name="Google Shape;461;p5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F92628-93C3-470A-8C96-D0B437B0CDE4}"/>
              </a:ext>
            </a:extLst>
          </p:cNvPr>
          <p:cNvSpPr txBox="1"/>
          <p:nvPr/>
        </p:nvSpPr>
        <p:spPr>
          <a:xfrm>
            <a:off x="713150" y="1685925"/>
            <a:ext cx="771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Work Sans" pitchFamily="2" charset="0"/>
              </a:rPr>
              <a:t>The product is mainly targeted to people that wish to travel through –</a:t>
            </a:r>
          </a:p>
          <a:p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Work Sans" pitchFamily="2" charset="0"/>
              </a:rPr>
              <a:t>1</a:t>
            </a:r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. bus without prior reservation </a:t>
            </a:r>
          </a:p>
          <a:p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	</a:t>
            </a:r>
          </a:p>
          <a:p>
            <a:endParaRPr lang="en-US" sz="2000" i="1" dirty="0">
              <a:solidFill>
                <a:schemeClr val="tx1"/>
              </a:solidFill>
              <a:latin typeface="Work Sans" pitchFamily="2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Work Sans" pitchFamily="2" charset="0"/>
              </a:rPr>
              <a:t>2</a:t>
            </a:r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. other modes of travel that don’t require 			    reservation e.g. Local trains/metros.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endParaRPr lang="en-US" sz="2000" i="1" dirty="0">
              <a:solidFill>
                <a:schemeClr val="tx1"/>
              </a:solidFill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009D-4D55-D69D-6354-34BDC40E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41" y="-3487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35499" y="2763500"/>
            <a:ext cx="3315506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idea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29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5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61" name="Google Shape;461;p5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F92628-93C3-470A-8C96-D0B437B0CDE4}"/>
              </a:ext>
            </a:extLst>
          </p:cNvPr>
          <p:cNvSpPr txBox="1"/>
          <p:nvPr/>
        </p:nvSpPr>
        <p:spPr>
          <a:xfrm>
            <a:off x="713150" y="1685925"/>
            <a:ext cx="771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We plan to make a web application, which estimates and tells which bus the person should board on the basis of its vacancy and earliest possible arrival time. </a:t>
            </a:r>
          </a:p>
          <a:p>
            <a:endParaRPr lang="en-US" sz="2000" i="1" dirty="0">
              <a:solidFill>
                <a:schemeClr val="tx1"/>
              </a:solidFill>
              <a:latin typeface="Work Sans" pitchFamily="2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Right now our main focus is on developing the product for bus transportation but it can be generalized and also made to work for local train/metro.</a:t>
            </a:r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endParaRPr lang="en-US" sz="2000" i="1" dirty="0">
              <a:solidFill>
                <a:schemeClr val="tx1"/>
              </a:solidFill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74963-9E70-DD7D-38E5-25FCB75F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4" y="-3558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550" y="1893319"/>
            <a:ext cx="4752900" cy="1356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>
              <a:solidFill>
                <a:schemeClr val="lt1"/>
              </a:solidFill>
            </a:endParaRPr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49337" y="3021118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13964"/>
            <a:ext cx="6707700" cy="318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Staatliches" pitchFamily="2" charset="0"/>
              </a:rPr>
              <a:t>THEME </a:t>
            </a:r>
            <a:br>
              <a:rPr lang="en-US" sz="6000" dirty="0">
                <a:solidFill>
                  <a:schemeClr val="lt1"/>
                </a:solidFill>
                <a:latin typeface="Staatliches" pitchFamily="2" charset="0"/>
              </a:rPr>
            </a:br>
            <a:br>
              <a:rPr lang="en-US" sz="5000" dirty="0">
                <a:solidFill>
                  <a:schemeClr val="lt1"/>
                </a:solidFill>
                <a:latin typeface="Staatliches" pitchFamily="2" charset="0"/>
              </a:rPr>
            </a:br>
            <a:r>
              <a:rPr lang="en-US" sz="5000" u="sng" dirty="0">
                <a:solidFill>
                  <a:schemeClr val="lt1"/>
                </a:solidFill>
                <a:latin typeface="Staatliches" pitchFamily="2" charset="0"/>
              </a:rPr>
              <a:t>TRANSPORTATION ISSUES</a:t>
            </a:r>
            <a:endParaRPr sz="5000" u="sng" dirty="0">
              <a:solidFill>
                <a:schemeClr val="lt1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xfrm>
            <a:off x="3813487" y="2322664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Chintankumar</a:t>
            </a:r>
            <a:r>
              <a:rPr lang="en-US" sz="1800" dirty="0">
                <a:solidFill>
                  <a:schemeClr val="bg1"/>
                </a:solidFill>
                <a:latin typeface="Staatliches" pitchFamily="2" charset="0"/>
              </a:rPr>
              <a:t>  Suthar</a:t>
            </a:r>
          </a:p>
          <a:p>
            <a:pPr algn="ctr"/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Kandarp</a:t>
            </a:r>
            <a:r>
              <a:rPr lang="en-US" sz="1800" dirty="0">
                <a:solidFill>
                  <a:schemeClr val="bg1"/>
                </a:solidFill>
                <a:latin typeface="Staatliches" pitchFamily="2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Devmurari</a:t>
            </a:r>
            <a:endParaRPr lang="en-US" sz="1800" dirty="0">
              <a:solidFill>
                <a:schemeClr val="bg1"/>
              </a:solidFill>
              <a:latin typeface="Staatliches" pitchFamily="2" charset="0"/>
            </a:endParaRPr>
          </a:p>
          <a:p>
            <a:pPr algn="ctr"/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Gangaraju</a:t>
            </a:r>
            <a:r>
              <a:rPr lang="en-US" sz="1800" dirty="0">
                <a:solidFill>
                  <a:schemeClr val="bg1"/>
                </a:solidFill>
                <a:latin typeface="Staatliches" pitchFamily="2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Bopparam</a:t>
            </a:r>
            <a:endParaRPr lang="en-US" sz="1800" dirty="0">
              <a:solidFill>
                <a:schemeClr val="bg1"/>
              </a:solidFill>
              <a:latin typeface="Staatliches" pitchFamily="2" charset="0"/>
            </a:endParaRPr>
          </a:p>
          <a:p>
            <a:pPr algn="ctr"/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Harshkumar</a:t>
            </a:r>
            <a:r>
              <a:rPr lang="en-US" sz="1800" dirty="0">
                <a:solidFill>
                  <a:schemeClr val="bg1"/>
                </a:solidFill>
                <a:latin typeface="Staatliches" pitchFamily="2" charset="0"/>
              </a:rPr>
              <a:t>  </a:t>
            </a:r>
            <a:r>
              <a:rPr lang="en-US" sz="1800" dirty="0" err="1">
                <a:solidFill>
                  <a:schemeClr val="bg1"/>
                </a:solidFill>
                <a:latin typeface="Staatliches" pitchFamily="2" charset="0"/>
              </a:rPr>
              <a:t>Metkel</a:t>
            </a:r>
            <a:endParaRPr lang="en-US" sz="1800" dirty="0">
              <a:solidFill>
                <a:schemeClr val="bg1"/>
              </a:solidFill>
              <a:latin typeface="Staatliche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68" name="Google Shape;268;p39"/>
          <p:cNvGrpSpPr/>
          <p:nvPr/>
        </p:nvGrpSpPr>
        <p:grpSpPr>
          <a:xfrm flipV="1">
            <a:off x="4080797" y="2164556"/>
            <a:ext cx="4134516" cy="69019"/>
            <a:chOff x="6140025" y="3106700"/>
            <a:chExt cx="1785800" cy="114325"/>
          </a:xfrm>
        </p:grpSpPr>
        <p:sp>
          <p:nvSpPr>
            <p:cNvPr id="269" name="Google Shape;269;p39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2484274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2482449" y="3067225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1118016" y="2023657"/>
            <a:ext cx="3649481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  statement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1118016" y="3514993"/>
            <a:ext cx="364948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arget  audience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4852331" y="3536580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roject  idea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41;p38">
            <a:extLst>
              <a:ext uri="{FF2B5EF4-FFF2-40B4-BE49-F238E27FC236}">
                <a16:creationId xmlns:a16="http://schemas.microsoft.com/office/drawing/2014/main" id="{D30E19E2-91CF-8C3E-9564-BE5D3AC2DDB4}"/>
              </a:ext>
            </a:extLst>
          </p:cNvPr>
          <p:cNvSpPr txBox="1">
            <a:spLocks/>
          </p:cNvSpPr>
          <p:nvPr/>
        </p:nvSpPr>
        <p:spPr>
          <a:xfrm>
            <a:off x="5666106" y="1582316"/>
            <a:ext cx="7584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3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3" name="Google Shape;245;p38">
            <a:extLst>
              <a:ext uri="{FF2B5EF4-FFF2-40B4-BE49-F238E27FC236}">
                <a16:creationId xmlns:a16="http://schemas.microsoft.com/office/drawing/2014/main" id="{EBB865F8-84BC-E988-137C-36DF7E56BF6F}"/>
              </a:ext>
            </a:extLst>
          </p:cNvPr>
          <p:cNvSpPr txBox="1">
            <a:spLocks/>
          </p:cNvSpPr>
          <p:nvPr/>
        </p:nvSpPr>
        <p:spPr>
          <a:xfrm>
            <a:off x="5664281" y="3067225"/>
            <a:ext cx="7584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3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52A49-3305-865C-A538-D99CF7EBA9F9}"/>
              </a:ext>
            </a:extLst>
          </p:cNvPr>
          <p:cNvSpPr txBox="1"/>
          <p:nvPr/>
        </p:nvSpPr>
        <p:spPr>
          <a:xfrm>
            <a:off x="5360429" y="1985036"/>
            <a:ext cx="1366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Staatliches" pitchFamily="2" charset="0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35499" y="2763500"/>
            <a:ext cx="3315506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  statement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5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61" name="Google Shape;461;p5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F92628-93C3-470A-8C96-D0B437B0CDE4}"/>
              </a:ext>
            </a:extLst>
          </p:cNvPr>
          <p:cNvSpPr txBox="1"/>
          <p:nvPr/>
        </p:nvSpPr>
        <p:spPr>
          <a:xfrm>
            <a:off x="713150" y="1385888"/>
            <a:ext cx="771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u="sng" dirty="0">
              <a:solidFill>
                <a:schemeClr val="tx1"/>
              </a:solidFill>
              <a:latin typeface="Work Sans" pitchFamily="2" charset="0"/>
            </a:endParaRPr>
          </a:p>
          <a:p>
            <a:pPr algn="ctr"/>
            <a:r>
              <a:rPr lang="en-US" sz="2000" i="1" u="sng" dirty="0">
                <a:solidFill>
                  <a:schemeClr val="tx1"/>
                </a:solidFill>
                <a:latin typeface="Work Sans" pitchFamily="2" charset="0"/>
              </a:rPr>
              <a:t>Have you ever travelled in a bus so crowded that there was no place to even stand ? And turns out the next bus that arrived was almost empty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This is a problem that commuters and the other people travelling through local bus have to face everyday.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A2F747-7F80-E73F-11EF-557DCAE8ABAA}"/>
              </a:ext>
            </a:extLst>
          </p:cNvPr>
          <p:cNvGrpSpPr/>
          <p:nvPr/>
        </p:nvGrpSpPr>
        <p:grpSpPr>
          <a:xfrm>
            <a:off x="6026757" y="273785"/>
            <a:ext cx="2404193" cy="725571"/>
            <a:chOff x="3949464" y="127948"/>
            <a:chExt cx="2404193" cy="7255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67A3D1-32EB-6544-2170-1503ADC0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9464" y="127948"/>
              <a:ext cx="707552" cy="7075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CA9C38-1C89-A38C-9DD6-AA8FA0A9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6105" y="127948"/>
              <a:ext cx="707552" cy="7075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5B4270-3D37-097A-EB2D-07A2DFCCB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350" y="145967"/>
              <a:ext cx="707552" cy="7075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FC2719-384A-8953-3459-A08BF0E8D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805" y="145967"/>
              <a:ext cx="707552" cy="707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E122CC-6B19-20C7-1787-61437226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240" y="145967"/>
              <a:ext cx="707552" cy="70755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6D7248-718E-A840-EB07-09C8A93A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899" y="-3558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35499" y="2763500"/>
            <a:ext cx="3315506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5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61" name="Google Shape;461;p5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F92628-93C3-470A-8C96-D0B437B0CDE4}"/>
              </a:ext>
            </a:extLst>
          </p:cNvPr>
          <p:cNvSpPr txBox="1"/>
          <p:nvPr/>
        </p:nvSpPr>
        <p:spPr>
          <a:xfrm>
            <a:off x="713150" y="1385888"/>
            <a:ext cx="771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Wouldn’t it be very convenient if you had an application that would predict and estimate which bus you should board, based on the vacancy of the bus. </a:t>
            </a:r>
          </a:p>
          <a:p>
            <a:endParaRPr lang="en-US" sz="2000" dirty="0">
              <a:solidFill>
                <a:schemeClr val="tx1"/>
              </a:solidFill>
              <a:latin typeface="Work Sans" pitchFamily="2" charset="0"/>
            </a:endParaRPr>
          </a:p>
          <a:p>
            <a:endParaRPr lang="en-US" sz="2000" i="1" dirty="0">
              <a:solidFill>
                <a:schemeClr val="tx1"/>
              </a:solidFill>
              <a:latin typeface="Work Sans" pitchFamily="2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Work Sans" pitchFamily="2" charset="0"/>
              </a:rPr>
              <a:t>This is precisely what we want our product and make the travel of our fellow commuters and other people a little more comfortable.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D3BF6-5F10-B87F-AF17-2867B5DC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66" y="-3630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2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35499" y="2763500"/>
            <a:ext cx="3315506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audience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625181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256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Work Sans</vt:lpstr>
      <vt:lpstr>Arial</vt:lpstr>
      <vt:lpstr>Staatliches</vt:lpstr>
      <vt:lpstr>Anton</vt:lpstr>
      <vt:lpstr>Roboto</vt:lpstr>
      <vt:lpstr>Hackathon Project Proposal by Slidesgo</vt:lpstr>
      <vt:lpstr>HACKOUT ’22 </vt:lpstr>
      <vt:lpstr>THEME   TRANSPORTATION ISSUES</vt:lpstr>
      <vt:lpstr>Our team</vt:lpstr>
      <vt:lpstr>Table of contents</vt:lpstr>
      <vt:lpstr>Problem   statement</vt:lpstr>
      <vt:lpstr>PowerPoint Presentation</vt:lpstr>
      <vt:lpstr>solution</vt:lpstr>
      <vt:lpstr>PowerPoint Presentation</vt:lpstr>
      <vt:lpstr>Target audience</vt:lpstr>
      <vt:lpstr>PowerPoint Presentation</vt:lpstr>
      <vt:lpstr>Product idea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HACKOUT ’22</dc:title>
  <dc:creator>Kandarp Devmurari</dc:creator>
  <cp:lastModifiedBy>kandarpdevmurari@gmail.com</cp:lastModifiedBy>
  <cp:revision>3</cp:revision>
  <dcterms:modified xsi:type="dcterms:W3CDTF">2022-09-23T20:09:43Z</dcterms:modified>
</cp:coreProperties>
</file>