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classification </a:t>
            </a:r>
            <a:r>
              <a:rPr lang="en-US" dirty="0"/>
              <a:t>goal is to predict if the client will subscribe a term </a:t>
            </a:r>
            <a:r>
              <a:rPr lang="en-US" dirty="0" smtClean="0"/>
              <a:t>deposit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9" y="3400022"/>
            <a:ext cx="7962900" cy="29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(numeric)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type of job (categorical: 'admin.','blue-collar','entrepreneur','housemaid','management','retired','self-employed','services','student','technician','unemployed','unknown')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marital status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divorced','married','single','unknown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note: 'divorced' means divorced or widowed)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(categorical: primary, secondary, tertiary and unknown)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credit in default?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no','yes','unknown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housing loan?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no','yes','unknown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personal loan?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no','yes','unknown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Balance of the individual.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contact communication type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cellular','telephone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last contact month of year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'mar', ...,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last contact day of the week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','wed','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last contact duration, in seconds (numeric). 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contacts performed during this campaign and for this client (numeric, includes last contact)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13 -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days that passed by after the client was last contacted from a previous campaign (numeric; 999 means client was not previously contacted)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contacts performed before this campaign and for this client (numeric)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15 -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outcome of the previous marketing campaign (categorical: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failure','nonexistent','success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 (desired target):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21 -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has the client subscribed a term deposit? (binary: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yes','no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50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Deposit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Variable: marital, duration,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loan, education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443" y="2524259"/>
            <a:ext cx="6903076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2" y="3222210"/>
            <a:ext cx="3052292" cy="24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0.74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0.75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0.65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Sepicificity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0.82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0.7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69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Bank Marketing Dataset</vt:lpstr>
      <vt:lpstr>Data Analysis</vt:lpstr>
      <vt:lpstr>Feature Description</vt:lpstr>
      <vt:lpstr>PowerPoint Presentation</vt:lpstr>
      <vt:lpstr>PowerPoint Presentation</vt:lpstr>
      <vt:lpstr>Features Selected</vt:lpstr>
      <vt:lpstr>Visualization</vt:lpstr>
      <vt:lpstr>Confusion Matrix</vt:lpstr>
      <vt:lpstr>Accuracy Metrics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Dataset</dc:title>
  <dc:creator>kandarp sharma</dc:creator>
  <cp:lastModifiedBy>kandarp sharma</cp:lastModifiedBy>
  <cp:revision>4</cp:revision>
  <dcterms:created xsi:type="dcterms:W3CDTF">2018-12-05T17:05:10Z</dcterms:created>
  <dcterms:modified xsi:type="dcterms:W3CDTF">2018-12-05T17:44:07Z</dcterms:modified>
</cp:coreProperties>
</file>