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Marketing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Target: classification </a:t>
            </a:r>
            <a:r>
              <a:rPr lang="en-US" dirty="0"/>
              <a:t>goal is to predict if the </a:t>
            </a:r>
            <a:r>
              <a:rPr lang="en-US" dirty="0" smtClean="0"/>
              <a:t>income is above or below 50k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28" y="3052294"/>
            <a:ext cx="7316475" cy="30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Fnlwgt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Education.num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Marital.status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8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Capital.gain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Capital.loss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Hours.per.week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Native.country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1013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Education.num,Workclass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Education, Age, Occupation, Race, Sex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0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23" y="3142445"/>
            <a:ext cx="2833352" cy="2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Accuracy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0.79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Sepicificity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0.94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60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168</TotalTime>
  <Words>80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Bank Marketing Dataset</vt:lpstr>
      <vt:lpstr>Data Analysis</vt:lpstr>
      <vt:lpstr>Feature Description</vt:lpstr>
      <vt:lpstr>PowerPoint Presentation</vt:lpstr>
      <vt:lpstr>Features Selected</vt:lpstr>
      <vt:lpstr>Visualization</vt:lpstr>
      <vt:lpstr>Confusion Matrix</vt:lpstr>
      <vt:lpstr>Accuracy Metrics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Dataset</dc:title>
  <dc:creator>kandarp sharma</dc:creator>
  <cp:lastModifiedBy>kandarp sharma</cp:lastModifiedBy>
  <cp:revision>7</cp:revision>
  <dcterms:created xsi:type="dcterms:W3CDTF">2018-12-05T17:05:10Z</dcterms:created>
  <dcterms:modified xsi:type="dcterms:W3CDTF">2018-12-06T18:33:40Z</dcterms:modified>
</cp:coreProperties>
</file>