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2E558-D840-402C-9F95-C70412A1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7F90C-2FE7-4625-B7DC-579A3C8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702A0-4F36-4C55-88A8-A72592B2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7F10-C744-4415-876A-5ADB93BF1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9FCA-C51B-427F-9AA5-951AA00A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18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5982-9D61-461C-9707-78E5495E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7229C7-5BE3-40F3-88E1-6E1606B01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4F6C-04AA-49A5-AE94-934BA226D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C1F0-F7EB-4CA8-8E9C-61ED7108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06A35-66CB-4AD1-94C5-17D23CFA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68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465947-E8C5-4C87-8442-8770251C3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CAF7B-93C2-4191-85D2-5FDCB2DCE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1F368-50B7-48D9-8FC6-D4D4A98F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C01E9-6C37-47A8-8CE9-9719F867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FCD00-04EA-43F9-ACAF-0AF244C9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36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8CE-5754-4EFD-8EE6-91DD1166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1812A-1F10-4DA5-BE66-DB43207E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B065-8E28-48E6-B2E7-B3F3741D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E6016-5430-4002-A357-6CD3F2F91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34150-A64F-4A14-B6AA-65A9D33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967-69E8-49F2-ABE3-40E48205E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196AC-D91F-494F-8B45-BEB09C0B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BABB-A2A6-4FD1-B513-8BB37297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44B4-B29C-4EBA-AAF2-39B0A7C0B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AF5C-DE0A-45C1-BD0B-EE8A5EAC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95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2849-2D04-4C8D-9A9E-657D76EF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A662-84AB-4661-BFA5-7D8E0178A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DCF02D-2EB7-47CA-B9B5-2C871CF19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52424-E58B-42F3-AD95-D5640D38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D512E-0098-406A-8628-DBF0F277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3F0A-7184-4BB8-AB14-5C4F8988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91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27AF-614A-4A9E-AACE-C6860F4C4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31842-F278-4D21-BC1E-98A3A4AE6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E5679-D543-44F3-83FA-37CBF0ED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DD998-CD5E-4308-A012-3211082A6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BE3-EC87-4EC9-B079-6DEA0F44E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E3585C-5800-4400-82E9-F78C56FD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EC21A3-E1C0-491E-B3D5-982C5F632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686E5-234A-44D6-B5BA-560B501A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8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4EB90-782E-4FCD-95B8-A674AE6D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E7F1B3-8E7D-4418-8F46-D3402CCB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B7A6-BA5A-4261-A8DA-4AD6D3C3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ACD73-581E-4D63-B997-153E33E57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9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153C-7998-4E34-AB5C-ACC318C0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C35F4-B723-4D81-94B6-35E201B9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899-532E-4FD1-AAE4-26D334B3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305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95CA-3C24-4207-9E91-FB42BCDC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4C2E-D35D-4D27-B42F-953FA5A26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E7E4E-AD54-4727-A36F-B6F71104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486AD-82E7-4707-B933-8B00CBDE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E2EF-E25F-4168-A311-6705A142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BD6AA-121E-4A5B-8D6B-59278662F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1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150D-C7B8-430C-833E-B43B1F77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7468B-2D38-4E09-AD5F-5E6F9288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F5D9-51EC-4D58-9C53-68D50CDD2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386C-DA9D-40C6-A508-3C806E71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F84C5-D538-4474-8CB0-C309CDFA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CD13-EB1C-4B70-85FF-8D48C734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72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630D31-188D-40FD-933B-4E37EA5C4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3E159-3508-4668-BFC4-8CE16A1FD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3774-D79E-4B3F-B229-DB005BD93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4FD2-0271-4BF1-A8FE-1C0D5DB8FA52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579D3-AC90-4921-AB3C-7C12356E2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8B8C-0E6D-423D-8D95-22190F853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5D733-FA5F-4B96-81CA-734D4F5D7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597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075A-1E27-4040-BCA6-0031F44A0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A71E8-A70B-479C-BFAA-1A6C58611C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9C28B0-787F-417D-AD8E-C42913C3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7819"/>
            <a:ext cx="12690297" cy="71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0397E-83A7-4E97-B1FF-CE38C0150D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659" y="23729"/>
            <a:ext cx="12317659" cy="68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28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69B3E8-ED13-4880-A220-3ACE7F3E8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2566" y="0"/>
            <a:ext cx="1254456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5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97D7D-FE86-4DEE-9141-5CED8B4F6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4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261AF-1518-4467-A046-0D8A97973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58"/>
            <a:ext cx="12191999" cy="686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7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50C02E-142F-4AEE-A683-0DCB78B7C2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2454" y="0"/>
            <a:ext cx="124844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9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959A36-CE1F-4C6A-BE77-C19579833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4798"/>
            <a:ext cx="12192000" cy="69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924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6A9D57-1958-4CD8-A707-3FDB6BFFA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7" y="0"/>
            <a:ext cx="1249906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4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pramila mehta</dc:creator>
  <cp:lastModifiedBy>pramila mehta</cp:lastModifiedBy>
  <cp:revision>1</cp:revision>
  <dcterms:created xsi:type="dcterms:W3CDTF">2025-05-17T19:04:20Z</dcterms:created>
  <dcterms:modified xsi:type="dcterms:W3CDTF">2025-05-17T19:10:40Z</dcterms:modified>
</cp:coreProperties>
</file>