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5531bf1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5531bf1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12323d9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12323d9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12323d9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12323d9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12323d9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12323d9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2323d9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2323d9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>
            <a:off x="132075" y="139850"/>
            <a:ext cx="8865174" cy="484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quartz-scheduler.org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quartz-scheduler.org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quartznet/quartznet/blob/main/database/tables/tables_oracle.sql" TargetMode="External"/><Relationship Id="rId4" Type="http://schemas.openxmlformats.org/officeDocument/2006/relationships/hyperlink" Target="https://github.com/quartznet/quartznet/blob/main/database/tables/tables_mysql_innodb.sql" TargetMode="External"/><Relationship Id="rId5" Type="http://schemas.openxmlformats.org/officeDocument/2006/relationships/hyperlink" Target="https://github.com/quartznet/quartznet/blob/main/database/tables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446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Quartz</a:t>
            </a:r>
            <a:r>
              <a:rPr b="1" lang="en"/>
              <a:t> Scheduler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8300" y="2614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85">
                <a:solidFill>
                  <a:srgbClr val="000000"/>
                </a:solidFill>
              </a:rPr>
              <a:t>Open source job scheduling library that can be integrated within virtually any Java application. Quartz is freely usable, licensed under the Apache 2.0 license.</a:t>
            </a:r>
            <a:endParaRPr b="1" sz="3582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025" y="3271600"/>
            <a:ext cx="1821286" cy="163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0" y="203100"/>
            <a:ext cx="1356250" cy="1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36850" y="293300"/>
            <a:ext cx="807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http://www.quartz-scheduler.org/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Docs/Documentation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Select latest stable release from left panel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On right hand panel select cookbook from </a:t>
            </a:r>
            <a:r>
              <a:rPr lang="en"/>
              <a:t>available</a:t>
            </a:r>
            <a:r>
              <a:rPr lang="en"/>
              <a:t> documentation types.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has implementation of quartz scheduler in a way which is very simple to incorporate into your project using quartz starter.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the first step to start with (have quartz starter).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&lt;groupId&gt;org.springframework.boot&lt;/groupId&gt;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&lt;artifactId&gt;spring-boot-starter-quartz&lt;/artifactId&gt;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025" y="3271600"/>
            <a:ext cx="1821286" cy="16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0400" y="109050"/>
            <a:ext cx="8076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application.properties these are the changes that you have to do for quartz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Whether to automatically start the scheduler after initialization.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spring.quartz.auto-startup=false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Quartz job store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spring.quartz.job-store-type=jdbc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spring.quartz.properties.* = Additional Quartz Scheduler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spring.quartz.properties.org.quartz.threadPool.threadCount=5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Quartz specific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http://www.quartz-scheduler.org/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Docs/Documentation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Select latest stable release from left panel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On right hand panel select Configuration from available documentation types.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are using H2 database and DDL to create schema at runtime then spring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create schema for quartz at runtime.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are using DB like MySQL, Oracle etc then either you can create quartz schema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yourself into the DB, or point schema sql file from application.properties of spring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spring.quartz.jdbc.schema=local_path/quartzSchema.sql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025" y="3271600"/>
            <a:ext cx="1821286" cy="16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36250" y="218100"/>
            <a:ext cx="807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find DB specific quartz schema at below location.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Oracle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https://github.com/quartznet/quartznet/blob/main/database/tables/tables_oracle.sql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MySQL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https://github.com/quartznet/quartznet/blob/main/database/tables/tables_mysql_innodb.sql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Other DB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https://github.com/quartznet/quartznet/blob/main/database/tables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025" y="3271600"/>
            <a:ext cx="1821286" cy="16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025" y="3271600"/>
            <a:ext cx="1821286" cy="16340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1387825" y="736825"/>
            <a:ext cx="4957500" cy="3076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387825" y="336625"/>
            <a:ext cx="1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SCHEDULER</a:t>
            </a:r>
            <a:endParaRPr b="1"/>
          </a:p>
        </p:txBody>
      </p:sp>
      <p:sp>
        <p:nvSpPr>
          <p:cNvPr id="84" name="Google Shape;84;p17"/>
          <p:cNvSpPr/>
          <p:nvPr/>
        </p:nvSpPr>
        <p:spPr>
          <a:xfrm>
            <a:off x="1830075" y="901175"/>
            <a:ext cx="1416300" cy="701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056575" y="1051600"/>
            <a:ext cx="10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TRIGGER</a:t>
            </a:r>
            <a:endParaRPr b="1"/>
          </a:p>
        </p:txBody>
      </p:sp>
      <p:sp>
        <p:nvSpPr>
          <p:cNvPr id="86" name="Google Shape;86;p17"/>
          <p:cNvSpPr/>
          <p:nvPr/>
        </p:nvSpPr>
        <p:spPr>
          <a:xfrm>
            <a:off x="1867125" y="1904938"/>
            <a:ext cx="1416300" cy="701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056575" y="2055388"/>
            <a:ext cx="10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TRIGGER</a:t>
            </a:r>
            <a:endParaRPr b="1"/>
          </a:p>
        </p:txBody>
      </p:sp>
      <p:sp>
        <p:nvSpPr>
          <p:cNvPr id="88" name="Google Shape;88;p17"/>
          <p:cNvSpPr/>
          <p:nvPr/>
        </p:nvSpPr>
        <p:spPr>
          <a:xfrm>
            <a:off x="1867125" y="2908750"/>
            <a:ext cx="1416300" cy="701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056575" y="3059200"/>
            <a:ext cx="10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TRIGGER</a:t>
            </a:r>
            <a:endParaRPr b="1"/>
          </a:p>
        </p:txBody>
      </p:sp>
      <p:sp>
        <p:nvSpPr>
          <p:cNvPr id="90" name="Google Shape;90;p17"/>
          <p:cNvSpPr/>
          <p:nvPr/>
        </p:nvSpPr>
        <p:spPr>
          <a:xfrm>
            <a:off x="4885975" y="908350"/>
            <a:ext cx="958500" cy="686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114900" y="1051625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</a:t>
            </a:r>
            <a:endParaRPr b="1"/>
          </a:p>
        </p:txBody>
      </p:sp>
      <p:sp>
        <p:nvSpPr>
          <p:cNvPr id="92" name="Google Shape;92;p17"/>
          <p:cNvSpPr/>
          <p:nvPr/>
        </p:nvSpPr>
        <p:spPr>
          <a:xfrm>
            <a:off x="4936100" y="1887113"/>
            <a:ext cx="958500" cy="686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165025" y="2030388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</a:t>
            </a:r>
            <a:endParaRPr b="1"/>
          </a:p>
        </p:txBody>
      </p:sp>
      <p:sp>
        <p:nvSpPr>
          <p:cNvPr id="94" name="Google Shape;94;p17"/>
          <p:cNvSpPr/>
          <p:nvPr/>
        </p:nvSpPr>
        <p:spPr>
          <a:xfrm>
            <a:off x="4885975" y="2865875"/>
            <a:ext cx="958500" cy="686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114900" y="30091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</a:t>
            </a:r>
            <a:endParaRPr b="1"/>
          </a:p>
        </p:txBody>
      </p:sp>
      <p:cxnSp>
        <p:nvCxnSpPr>
          <p:cNvPr id="96" name="Google Shape;96;p17"/>
          <p:cNvCxnSpPr>
            <a:stCxn id="90" idx="2"/>
            <a:endCxn id="84" idx="3"/>
          </p:cNvCxnSpPr>
          <p:nvPr/>
        </p:nvCxnSpPr>
        <p:spPr>
          <a:xfrm rot="10800000">
            <a:off x="3246475" y="1251700"/>
            <a:ext cx="163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309750" y="2230500"/>
            <a:ext cx="163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3246475" y="3209225"/>
            <a:ext cx="163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025" y="3271600"/>
            <a:ext cx="1821286" cy="163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72125" y="178850"/>
            <a:ext cx="8560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obDetail jobDetail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JobBuilder.newJob(MyJob.class)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.withIdentity(“</a:t>
            </a:r>
            <a:r>
              <a:rPr lang="en">
                <a:solidFill>
                  <a:schemeClr val="dk1"/>
                </a:solidFill>
              </a:rPr>
              <a:t>unique_name_within_group</a:t>
            </a:r>
            <a:r>
              <a:rPr lang="en"/>
              <a:t>”,”</a:t>
            </a:r>
            <a:r>
              <a:rPr lang="en">
                <a:solidFill>
                  <a:schemeClr val="dk1"/>
                </a:solidFill>
              </a:rPr>
              <a:t>group_name</a:t>
            </a:r>
            <a:r>
              <a:rPr lang="en"/>
              <a:t>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.withDescription("any thing which makes sense")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.storeDurably(false).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setJobData(dataMap)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.build();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trigger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TriggerBuilder.newTrigger()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.withIdentity(</a:t>
            </a:r>
            <a:r>
              <a:rPr lang="en">
                <a:solidFill>
                  <a:schemeClr val="dk1"/>
                </a:solidFill>
              </a:rPr>
              <a:t>“unique_name_within_group”,”group_name”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.withDescription(</a:t>
            </a:r>
            <a:r>
              <a:rPr lang="en">
                <a:solidFill>
                  <a:schemeClr val="dk1"/>
                </a:solidFill>
              </a:rPr>
              <a:t>"any thing which makes sense"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.startAt(Date.from(zonedDateTime.toInstant()))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.withSchedule(SimpleScheduleBuilder.simpleSchedule().withRepeatCount(counter).withIntervalInMinutes(intervalMin))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.build();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ZonedDateTime zonedDateTime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ZonedDateTime.of(LocalDateTime instnace, ZoneId.of("Asia/Kolkata"));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