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embeddedFontLst>
    <p:embeddedFont>
      <p:font typeface="Arial Rounded MT Bold" panose="020F0704030504030204" pitchFamily="34" charset="0"/>
      <p:regular r:id="rId12"/>
    </p:embeddedFont>
    <p:embeddedFont>
      <p:font typeface="Berlin Sans FB" panose="020E0602020502020306" pitchFamily="34" charset="0"/>
      <p:regular r:id="rId13"/>
      <p:bold r:id="rId14"/>
    </p:embeddedFon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2" name="TextBox 1">
            <a:extLst>
              <a:ext uri="{FF2B5EF4-FFF2-40B4-BE49-F238E27FC236}">
                <a16:creationId xmlns:a16="http://schemas.microsoft.com/office/drawing/2014/main" id="{BC2CC32A-49B5-E7A8-00AF-72E035FF3396}"/>
              </a:ext>
            </a:extLst>
          </p:cNvPr>
          <p:cNvSpPr txBox="1"/>
          <p:nvPr/>
        </p:nvSpPr>
        <p:spPr>
          <a:xfrm>
            <a:off x="2084439" y="3736257"/>
            <a:ext cx="7718323" cy="584775"/>
          </a:xfrm>
          <a:prstGeom prst="rect">
            <a:avLst/>
          </a:prstGeom>
          <a:noFill/>
        </p:spPr>
        <p:txBody>
          <a:bodyPr wrap="square" rtlCol="0">
            <a:spAutoFit/>
          </a:bodyPr>
          <a:lstStyle/>
          <a:p>
            <a:pPr algn="ctr"/>
            <a:r>
              <a:rPr lang="en-IN" sz="3200" dirty="0">
                <a:solidFill>
                  <a:srgbClr val="FF0000"/>
                </a:solidFill>
                <a:latin typeface="Berlin Sans FB" panose="020E0602020502020306" pitchFamily="34" charset="0"/>
              </a:rPr>
              <a:t>Code Refactoring and Bug Fixing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12002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I am currently pursuing </a:t>
            </a:r>
            <a:r>
              <a:rPr lang="en-IN" sz="1800" b="1" dirty="0" err="1">
                <a:solidFill>
                  <a:schemeClr val="dk1"/>
                </a:solidFill>
                <a:latin typeface="Calibri"/>
                <a:ea typeface="Calibri"/>
                <a:cs typeface="Calibri"/>
                <a:sym typeface="Calibri"/>
              </a:rPr>
              <a:t>M.Sc</a:t>
            </a:r>
            <a:r>
              <a:rPr lang="en-IN" sz="1800" b="1" dirty="0">
                <a:solidFill>
                  <a:schemeClr val="dk1"/>
                </a:solidFill>
                <a:latin typeface="Calibri"/>
                <a:ea typeface="Calibri"/>
                <a:cs typeface="Calibri"/>
                <a:sym typeface="Calibri"/>
              </a:rPr>
              <a:t> (Statistics),Osmania </a:t>
            </a:r>
            <a:r>
              <a:rPr lang="en-IN" sz="1800" b="1" dirty="0" err="1">
                <a:solidFill>
                  <a:schemeClr val="dk1"/>
                </a:solidFill>
                <a:latin typeface="Calibri"/>
                <a:ea typeface="Calibri"/>
                <a:cs typeface="Calibri"/>
                <a:sym typeface="Calibri"/>
              </a:rPr>
              <a:t>Univeersity</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I have a huge interest in the field of Data Science</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LinkedIn Profile URL :</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GitHub Profile URL :</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552601" y="313223"/>
            <a:ext cx="2033283" cy="10239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F0000"/>
                </a:solidFill>
              </a:rPr>
              <a:t>Scenario :</a:t>
            </a:r>
            <a:r>
              <a:rPr lang="en-IN" b="1" dirty="0">
                <a:solidFill>
                  <a:srgbClr val="FF0000"/>
                </a:solidFill>
              </a:rPr>
              <a:t> </a:t>
            </a:r>
            <a:endParaRPr b="1" dirty="0">
              <a:solidFill>
                <a:srgbClr val="FF0000"/>
              </a:solidFill>
            </a:endParaRPr>
          </a:p>
        </p:txBody>
      </p:sp>
      <p:sp>
        <p:nvSpPr>
          <p:cNvPr id="3" name="Text Placeholder 2">
            <a:extLst>
              <a:ext uri="{FF2B5EF4-FFF2-40B4-BE49-F238E27FC236}">
                <a16:creationId xmlns:a16="http://schemas.microsoft.com/office/drawing/2014/main" id="{27EB26DA-007F-53C9-D897-24760C0E2EC1}"/>
              </a:ext>
            </a:extLst>
          </p:cNvPr>
          <p:cNvSpPr>
            <a:spLocks noGrp="1"/>
          </p:cNvSpPr>
          <p:nvPr>
            <p:ph type="body" idx="1"/>
          </p:nvPr>
        </p:nvSpPr>
        <p:spPr>
          <a:xfrm>
            <a:off x="582098" y="1157033"/>
            <a:ext cx="10515600" cy="1772981"/>
          </a:xfrm>
        </p:spPr>
        <p:txBody>
          <a:bodyPr>
            <a:normAutofit/>
          </a:bodyPr>
          <a:lstStyle/>
          <a:p>
            <a:pPr marL="114300" indent="0">
              <a:buNone/>
            </a:pPr>
            <a:r>
              <a:rPr lang="en-IN" sz="2000" dirty="0"/>
              <a:t>A team of enthusiastic data scientists embarked on a mission to develop a note Taking Application using a python, Flask , and HTML. However, their lack of experience in backend development has led to challenges in making the application fully </a:t>
            </a:r>
            <a:r>
              <a:rPr lang="en-IN" sz="2000" dirty="0" err="1"/>
              <a:t>functional.Recognizing</a:t>
            </a:r>
            <a:r>
              <a:rPr lang="en-IN" sz="2000" dirty="0"/>
              <a:t> your proficiency in backend development, you have been tasked with fixing the broken code and ensuring the application works seamlessly.</a:t>
            </a:r>
          </a:p>
        </p:txBody>
      </p:sp>
      <p:sp>
        <p:nvSpPr>
          <p:cNvPr id="4" name="TextBox 3">
            <a:extLst>
              <a:ext uri="{FF2B5EF4-FFF2-40B4-BE49-F238E27FC236}">
                <a16:creationId xmlns:a16="http://schemas.microsoft.com/office/drawing/2014/main" id="{E315D56F-8824-77F1-B550-942171AEC7E9}"/>
              </a:ext>
            </a:extLst>
          </p:cNvPr>
          <p:cNvSpPr txBox="1"/>
          <p:nvPr/>
        </p:nvSpPr>
        <p:spPr>
          <a:xfrm>
            <a:off x="552601" y="2844225"/>
            <a:ext cx="2762865" cy="584775"/>
          </a:xfrm>
          <a:prstGeom prst="rect">
            <a:avLst/>
          </a:prstGeom>
          <a:noFill/>
        </p:spPr>
        <p:txBody>
          <a:bodyPr wrap="square" rtlCol="0">
            <a:spAutoFit/>
          </a:bodyPr>
          <a:lstStyle/>
          <a:p>
            <a:r>
              <a:rPr lang="en-IN" sz="3200" dirty="0">
                <a:solidFill>
                  <a:srgbClr val="FF0000"/>
                </a:solidFill>
                <a:latin typeface="Arial Rounded MT Bold" panose="020F0704030504030204" pitchFamily="34" charset="0"/>
              </a:rPr>
              <a:t>Task :</a:t>
            </a:r>
          </a:p>
        </p:txBody>
      </p:sp>
      <p:sp>
        <p:nvSpPr>
          <p:cNvPr id="6" name="TextBox 5">
            <a:extLst>
              <a:ext uri="{FF2B5EF4-FFF2-40B4-BE49-F238E27FC236}">
                <a16:creationId xmlns:a16="http://schemas.microsoft.com/office/drawing/2014/main" id="{58208D84-6A2E-93FA-21A8-FBBB11F8C175}"/>
              </a:ext>
            </a:extLst>
          </p:cNvPr>
          <p:cNvSpPr txBox="1"/>
          <p:nvPr/>
        </p:nvSpPr>
        <p:spPr>
          <a:xfrm>
            <a:off x="649004" y="3447655"/>
            <a:ext cx="10448694" cy="1754326"/>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a:p>
            <a:endParaRPr lang="en-IN" dirty="0"/>
          </a:p>
          <a:p>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2D5-A685-4A36-5B5C-26C8B58DD48D}"/>
              </a:ext>
            </a:extLst>
          </p:cNvPr>
          <p:cNvSpPr>
            <a:spLocks noGrp="1"/>
          </p:cNvSpPr>
          <p:nvPr>
            <p:ph type="title"/>
          </p:nvPr>
        </p:nvSpPr>
        <p:spPr>
          <a:xfrm>
            <a:off x="759997" y="323082"/>
            <a:ext cx="10515600" cy="1325563"/>
          </a:xfrm>
        </p:spPr>
        <p:txBody>
          <a:bodyPr>
            <a:normAutofit/>
          </a:bodyPr>
          <a:lstStyle/>
          <a:p>
            <a:r>
              <a:rPr lang="en-IN" sz="3200" dirty="0">
                <a:solidFill>
                  <a:srgbClr val="C00000"/>
                </a:solidFill>
              </a:rPr>
              <a:t>Identifying Bugs in the Application Server</a:t>
            </a:r>
          </a:p>
        </p:txBody>
      </p:sp>
      <p:pic>
        <p:nvPicPr>
          <p:cNvPr id="6" name="Picture 5">
            <a:extLst>
              <a:ext uri="{FF2B5EF4-FFF2-40B4-BE49-F238E27FC236}">
                <a16:creationId xmlns:a16="http://schemas.microsoft.com/office/drawing/2014/main" id="{DC40191D-A254-507A-3299-36AF8A9172F3}"/>
              </a:ext>
            </a:extLst>
          </p:cNvPr>
          <p:cNvPicPr>
            <a:picLocks noChangeAspect="1"/>
          </p:cNvPicPr>
          <p:nvPr/>
        </p:nvPicPr>
        <p:blipFill>
          <a:blip r:embed="rId2"/>
          <a:stretch>
            <a:fillRect/>
          </a:stretch>
        </p:blipFill>
        <p:spPr>
          <a:xfrm>
            <a:off x="759086" y="1350862"/>
            <a:ext cx="10516511" cy="4352921"/>
          </a:xfrm>
          <a:prstGeom prst="rect">
            <a:avLst/>
          </a:prstGeom>
        </p:spPr>
      </p:pic>
      <p:pic>
        <p:nvPicPr>
          <p:cNvPr id="7" name="Picture 6">
            <a:extLst>
              <a:ext uri="{FF2B5EF4-FFF2-40B4-BE49-F238E27FC236}">
                <a16:creationId xmlns:a16="http://schemas.microsoft.com/office/drawing/2014/main" id="{0EBC21BD-5D78-9DFD-44D2-F3BEEF9A0186}"/>
              </a:ext>
            </a:extLst>
          </p:cNvPr>
          <p:cNvPicPr>
            <a:picLocks noChangeAspect="1"/>
          </p:cNvPicPr>
          <p:nvPr/>
        </p:nvPicPr>
        <p:blipFill>
          <a:blip r:embed="rId3"/>
          <a:stretch>
            <a:fillRect/>
          </a:stretch>
        </p:blipFill>
        <p:spPr>
          <a:xfrm>
            <a:off x="925324" y="1400039"/>
            <a:ext cx="9614857" cy="4057921"/>
          </a:xfrm>
          <a:prstGeom prst="rect">
            <a:avLst/>
          </a:prstGeom>
        </p:spPr>
      </p:pic>
    </p:spTree>
    <p:extLst>
      <p:ext uri="{BB962C8B-B14F-4D97-AF65-F5344CB8AC3E}">
        <p14:creationId xmlns:p14="http://schemas.microsoft.com/office/powerpoint/2010/main" val="283820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71EA-B319-0EBB-10A6-7AE046BE8DE0}"/>
              </a:ext>
            </a:extLst>
          </p:cNvPr>
          <p:cNvSpPr>
            <a:spLocks noGrp="1"/>
          </p:cNvSpPr>
          <p:nvPr>
            <p:ph type="title"/>
          </p:nvPr>
        </p:nvSpPr>
        <p:spPr/>
        <p:txBody>
          <a:bodyPr>
            <a:normAutofit/>
          </a:bodyPr>
          <a:lstStyle/>
          <a:p>
            <a:r>
              <a:rPr lang="en-IN" sz="3200" dirty="0">
                <a:solidFill>
                  <a:srgbClr val="C00000"/>
                </a:solidFill>
              </a:rPr>
              <a:t>Identifying Bugs in the HTML Method</a:t>
            </a:r>
            <a:endParaRPr lang="en-IN" sz="3200" dirty="0"/>
          </a:p>
        </p:txBody>
      </p:sp>
      <p:pic>
        <p:nvPicPr>
          <p:cNvPr id="4" name="Picture 3">
            <a:extLst>
              <a:ext uri="{FF2B5EF4-FFF2-40B4-BE49-F238E27FC236}">
                <a16:creationId xmlns:a16="http://schemas.microsoft.com/office/drawing/2014/main" id="{E8AE1399-30B5-5210-D99C-EB59B75FC409}"/>
              </a:ext>
            </a:extLst>
          </p:cNvPr>
          <p:cNvPicPr>
            <a:picLocks noChangeAspect="1"/>
          </p:cNvPicPr>
          <p:nvPr/>
        </p:nvPicPr>
        <p:blipFill>
          <a:blip r:embed="rId2"/>
          <a:stretch>
            <a:fillRect/>
          </a:stretch>
        </p:blipFill>
        <p:spPr>
          <a:xfrm>
            <a:off x="943897" y="1582994"/>
            <a:ext cx="9871587" cy="4502054"/>
          </a:xfrm>
          <a:prstGeom prst="rect">
            <a:avLst/>
          </a:prstGeom>
        </p:spPr>
      </p:pic>
    </p:spTree>
    <p:extLst>
      <p:ext uri="{BB962C8B-B14F-4D97-AF65-F5344CB8AC3E}">
        <p14:creationId xmlns:p14="http://schemas.microsoft.com/office/powerpoint/2010/main" val="288876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EA48-83F5-92DA-C175-A253E5855658}"/>
              </a:ext>
            </a:extLst>
          </p:cNvPr>
          <p:cNvSpPr>
            <a:spLocks noGrp="1"/>
          </p:cNvSpPr>
          <p:nvPr>
            <p:ph type="title"/>
          </p:nvPr>
        </p:nvSpPr>
        <p:spPr/>
        <p:txBody>
          <a:bodyPr>
            <a:normAutofit/>
          </a:bodyPr>
          <a:lstStyle/>
          <a:p>
            <a:r>
              <a:rPr lang="en-IN" sz="3200" dirty="0">
                <a:solidFill>
                  <a:srgbClr val="C00000"/>
                </a:solidFill>
              </a:rPr>
              <a:t>Fixing Bugs in the Application Server</a:t>
            </a:r>
            <a:endParaRPr lang="en-IN" sz="3200" dirty="0"/>
          </a:p>
        </p:txBody>
      </p:sp>
      <p:pic>
        <p:nvPicPr>
          <p:cNvPr id="5" name="Picture 4">
            <a:extLst>
              <a:ext uri="{FF2B5EF4-FFF2-40B4-BE49-F238E27FC236}">
                <a16:creationId xmlns:a16="http://schemas.microsoft.com/office/drawing/2014/main" id="{10653F5B-804D-7E35-3EC8-18A1F41FA87A}"/>
              </a:ext>
            </a:extLst>
          </p:cNvPr>
          <p:cNvPicPr>
            <a:picLocks noChangeAspect="1"/>
          </p:cNvPicPr>
          <p:nvPr/>
        </p:nvPicPr>
        <p:blipFill>
          <a:blip r:embed="rId2"/>
          <a:stretch>
            <a:fillRect/>
          </a:stretch>
        </p:blipFill>
        <p:spPr>
          <a:xfrm>
            <a:off x="1002494" y="1366684"/>
            <a:ext cx="9380370" cy="4707379"/>
          </a:xfrm>
          <a:prstGeom prst="rect">
            <a:avLst/>
          </a:prstGeom>
        </p:spPr>
      </p:pic>
    </p:spTree>
    <p:extLst>
      <p:ext uri="{BB962C8B-B14F-4D97-AF65-F5344CB8AC3E}">
        <p14:creationId xmlns:p14="http://schemas.microsoft.com/office/powerpoint/2010/main" val="101488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EDA7-45B5-9DEF-B1FE-93B2BD0BF132}"/>
              </a:ext>
            </a:extLst>
          </p:cNvPr>
          <p:cNvSpPr>
            <a:spLocks noGrp="1"/>
          </p:cNvSpPr>
          <p:nvPr>
            <p:ph type="title"/>
          </p:nvPr>
        </p:nvSpPr>
        <p:spPr/>
        <p:txBody>
          <a:bodyPr>
            <a:normAutofit/>
          </a:bodyPr>
          <a:lstStyle/>
          <a:p>
            <a:r>
              <a:rPr lang="en-IN" sz="3200" dirty="0">
                <a:solidFill>
                  <a:srgbClr val="C00000"/>
                </a:solidFill>
              </a:rPr>
              <a:t>Fixing Bugs in the HTML Method</a:t>
            </a:r>
            <a:endParaRPr lang="en-IN" sz="3200" dirty="0"/>
          </a:p>
        </p:txBody>
      </p:sp>
      <p:pic>
        <p:nvPicPr>
          <p:cNvPr id="5" name="Picture 4">
            <a:extLst>
              <a:ext uri="{FF2B5EF4-FFF2-40B4-BE49-F238E27FC236}">
                <a16:creationId xmlns:a16="http://schemas.microsoft.com/office/drawing/2014/main" id="{08BC3020-FFE1-8E5B-ADB5-C7ED433AC131}"/>
              </a:ext>
            </a:extLst>
          </p:cNvPr>
          <p:cNvPicPr>
            <a:picLocks noChangeAspect="1"/>
          </p:cNvPicPr>
          <p:nvPr/>
        </p:nvPicPr>
        <p:blipFill>
          <a:blip r:embed="rId2"/>
          <a:stretch>
            <a:fillRect/>
          </a:stretch>
        </p:blipFill>
        <p:spPr>
          <a:xfrm>
            <a:off x="910140" y="1435509"/>
            <a:ext cx="9777525" cy="4473678"/>
          </a:xfrm>
          <a:prstGeom prst="rect">
            <a:avLst/>
          </a:prstGeom>
        </p:spPr>
      </p:pic>
    </p:spTree>
    <p:extLst>
      <p:ext uri="{BB962C8B-B14F-4D97-AF65-F5344CB8AC3E}">
        <p14:creationId xmlns:p14="http://schemas.microsoft.com/office/powerpoint/2010/main" val="420863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0752-F716-5F0F-6079-DA7950DF6613}"/>
              </a:ext>
            </a:extLst>
          </p:cNvPr>
          <p:cNvSpPr>
            <a:spLocks noGrp="1"/>
          </p:cNvSpPr>
          <p:nvPr>
            <p:ph type="title"/>
          </p:nvPr>
        </p:nvSpPr>
        <p:spPr>
          <a:xfrm>
            <a:off x="575754" y="166211"/>
            <a:ext cx="10515600" cy="1325563"/>
          </a:xfrm>
        </p:spPr>
        <p:txBody>
          <a:bodyPr>
            <a:normAutofit/>
          </a:bodyPr>
          <a:lstStyle/>
          <a:p>
            <a:r>
              <a:rPr lang="en-IN" sz="3600" dirty="0">
                <a:solidFill>
                  <a:srgbClr val="C00000"/>
                </a:solidFill>
              </a:rPr>
              <a:t>Output</a:t>
            </a:r>
          </a:p>
        </p:txBody>
      </p:sp>
      <p:pic>
        <p:nvPicPr>
          <p:cNvPr id="9" name="Picture 8">
            <a:extLst>
              <a:ext uri="{FF2B5EF4-FFF2-40B4-BE49-F238E27FC236}">
                <a16:creationId xmlns:a16="http://schemas.microsoft.com/office/drawing/2014/main" id="{A51F72AF-9144-12F9-22E5-EF2BD36E9FC2}"/>
              </a:ext>
            </a:extLst>
          </p:cNvPr>
          <p:cNvPicPr>
            <a:picLocks noChangeAspect="1"/>
          </p:cNvPicPr>
          <p:nvPr/>
        </p:nvPicPr>
        <p:blipFill>
          <a:blip r:embed="rId2"/>
          <a:stretch>
            <a:fillRect/>
          </a:stretch>
        </p:blipFill>
        <p:spPr>
          <a:xfrm>
            <a:off x="645218" y="1304961"/>
            <a:ext cx="9914627" cy="4660490"/>
          </a:xfrm>
          <a:prstGeom prst="rect">
            <a:avLst/>
          </a:prstGeom>
        </p:spPr>
      </p:pic>
    </p:spTree>
    <p:extLst>
      <p:ext uri="{BB962C8B-B14F-4D97-AF65-F5344CB8AC3E}">
        <p14:creationId xmlns:p14="http://schemas.microsoft.com/office/powerpoint/2010/main" val="33091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191</Words>
  <Application>Microsoft Office PowerPoint</Application>
  <PresentationFormat>Widescreen</PresentationFormat>
  <Paragraphs>18</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Arial Rounded MT Bold</vt:lpstr>
      <vt:lpstr>Arial</vt:lpstr>
      <vt:lpstr>Libre Baskerville</vt:lpstr>
      <vt:lpstr>Lato Black</vt:lpstr>
      <vt:lpstr>Berlin Sans FB</vt:lpstr>
      <vt:lpstr>Office Theme</vt:lpstr>
      <vt:lpstr>PowerPoint Presentation</vt:lpstr>
      <vt:lpstr>PowerPoint Presentation</vt:lpstr>
      <vt:lpstr>Scenario : </vt:lpstr>
      <vt:lpstr>Identifying Bugs in the Application Server</vt:lpstr>
      <vt:lpstr>Identifying Bugs in the HTML Method</vt:lpstr>
      <vt:lpstr>Fixing Bugs in the Application Server</vt:lpstr>
      <vt:lpstr>Fixing Bugs in the HTML Method</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demo demo</cp:lastModifiedBy>
  <cp:revision>2</cp:revision>
  <dcterms:created xsi:type="dcterms:W3CDTF">2021-02-16T05:19:01Z</dcterms:created>
  <dcterms:modified xsi:type="dcterms:W3CDTF">2024-03-06T08:11:11Z</dcterms:modified>
</cp:coreProperties>
</file>