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9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94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2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BA23-E69A-44B6-A6ED-06C339687F5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7D0A-0ED4-4A1A-9636-6F567C14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AE49-C00B-D0B1-C955-99DC23E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8B65-DDA5-C353-A39A-9EDE8988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052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Introduction to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Rates of Change and Derivatives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Instantaneous Rate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Understanding how quantities change at a specific moment.</a:t>
            </a:r>
          </a:p>
        </p:txBody>
      </p:sp>
      <p:pic>
        <p:nvPicPr>
          <p:cNvPr id="5" name="InstantaneousRateOfChang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18288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Average Rate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Calculating change over an interval using difference quotients.</a:t>
            </a:r>
          </a:p>
        </p:txBody>
      </p:sp>
      <p:pic>
        <p:nvPicPr>
          <p:cNvPr id="5" name="DifferenceQuotient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18288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The 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Interpreting the derivative as the instantaneous rate of change.</a:t>
            </a:r>
          </a:p>
        </p:txBody>
      </p:sp>
      <p:pic>
        <p:nvPicPr>
          <p:cNvPr id="5" name="DerivativeAsInstantaneousRateOfChang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18288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Graphing Rate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Visualizing and analyzing rates of change in real-world contexts.</a:t>
            </a:r>
          </a:p>
        </p:txBody>
      </p:sp>
      <p:pic>
        <p:nvPicPr>
          <p:cNvPr id="5" name="CarSpee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18288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Basic Derivative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Applying rules to find derivatives of polynomial functions.</a:t>
            </a:r>
          </a:p>
        </p:txBody>
      </p:sp>
      <p:pic>
        <p:nvPicPr>
          <p:cNvPr id="5" name="PowerRul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1828800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Hou</dc:creator>
  <cp:lastModifiedBy>Andy Hou</cp:lastModifiedBy>
  <cp:revision>2</cp:revision>
  <dcterms:created xsi:type="dcterms:W3CDTF">2024-11-09T22:42:41Z</dcterms:created>
  <dcterms:modified xsi:type="dcterms:W3CDTF">2024-11-10T04:14:44Z</dcterms:modified>
</cp:coreProperties>
</file>