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61" r:id="rId4"/>
    <p:sldId id="262" r:id="rId5"/>
    <p:sldId id="268" r:id="rId6"/>
    <p:sldId id="263" r:id="rId7"/>
    <p:sldId id="264" r:id="rId8"/>
    <p:sldId id="265" r:id="rId9"/>
    <p:sldId id="269" r:id="rId10"/>
    <p:sldId id="270" r:id="rId11"/>
    <p:sldId id="271" r:id="rId12"/>
    <p:sldId id="272" r:id="rId13"/>
    <p:sldId id="273"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u Aalla" userId="6f75eb3617e5637b" providerId="LiveId" clId="{0E9623A3-E246-45E3-A3A2-C92F06CDF35E}"/>
    <pc:docChg chg="modSld">
      <pc:chgData name="Raju Aalla" userId="6f75eb3617e5637b" providerId="LiveId" clId="{0E9623A3-E246-45E3-A3A2-C92F06CDF35E}" dt="2023-04-01T04:54:10.288" v="82" actId="20577"/>
      <pc:docMkLst>
        <pc:docMk/>
      </pc:docMkLst>
      <pc:sldChg chg="modSp mod">
        <pc:chgData name="Raju Aalla" userId="6f75eb3617e5637b" providerId="LiveId" clId="{0E9623A3-E246-45E3-A3A2-C92F06CDF35E}" dt="2023-04-01T04:54:10.288" v="82" actId="20577"/>
        <pc:sldMkLst>
          <pc:docMk/>
          <pc:sldMk cId="0" sldId="256"/>
        </pc:sldMkLst>
        <pc:spChg chg="mod">
          <ac:chgData name="Raju Aalla" userId="6f75eb3617e5637b" providerId="LiveId" clId="{0E9623A3-E246-45E3-A3A2-C92F06CDF35E}" dt="2023-04-01T04:54:10.288" v="82" actId="20577"/>
          <ac:spMkLst>
            <pc:docMk/>
            <pc:sldMk cId="0" sldId="256"/>
            <ac:spMk id="4" creationId="{00000000-0000-0000-0000-000000000000}"/>
          </ac:spMkLst>
        </pc:spChg>
      </pc:sldChg>
      <pc:sldChg chg="modSp mod">
        <pc:chgData name="Raju Aalla" userId="6f75eb3617e5637b" providerId="LiveId" clId="{0E9623A3-E246-45E3-A3A2-C92F06CDF35E}" dt="2023-03-31T17:31:21.166" v="33" actId="5793"/>
        <pc:sldMkLst>
          <pc:docMk/>
          <pc:sldMk cId="0" sldId="257"/>
        </pc:sldMkLst>
        <pc:spChg chg="mod">
          <ac:chgData name="Raju Aalla" userId="6f75eb3617e5637b" providerId="LiveId" clId="{0E9623A3-E246-45E3-A3A2-C92F06CDF35E}" dt="2023-03-31T17:31:21.166" v="33" actId="5793"/>
          <ac:spMkLst>
            <pc:docMk/>
            <pc:sldMk cId="0" sldId="25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t>4/1/2023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D8FADD-6202-4527-A926-D42CDB9819F7}" type="datetime1">
              <a:rPr lang="en-US" smtClean="0"/>
              <a:t>4/1/2023</a:t>
            </a:fld>
            <a:endParaRPr lang="en-US"/>
          </a:p>
        </p:txBody>
      </p:sp>
      <p:sp>
        <p:nvSpPr>
          <p:cNvPr id="5" name="Footer Placeholder 4"/>
          <p:cNvSpPr>
            <a:spLocks noGrp="1"/>
          </p:cNvSpPr>
          <p:nvPr>
            <p:ph type="ftr" sz="quarter" idx="11"/>
          </p:nvPr>
        </p:nvSpPr>
        <p:spPr/>
        <p:txBody>
          <a:bodyPr/>
          <a:lstStyle/>
          <a:p>
            <a:r>
              <a:rPr lang="en-US"/>
              <a:t>© Edunet Foundation. All rights reserved.</a:t>
            </a:r>
          </a:p>
        </p:txBody>
      </p:sp>
      <p:sp>
        <p:nvSpPr>
          <p:cNvPr id="6" name="Slide Number Placeholder 5"/>
          <p:cNvSpPr>
            <a:spLocks noGrp="1"/>
          </p:cNvSpPr>
          <p:nvPr>
            <p:ph type="sldNum" sz="quarter" idx="12"/>
          </p:nvPr>
        </p:nvSpPr>
        <p:spPr/>
        <p:txBody>
          <a:bodyPr/>
          <a:lstStyle/>
          <a:p>
            <a:fld id="{89A9F5DF-CAFA-4BBF-9B0F-449F8538136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6ABFAD-102A-4B04-ABB2-230A8C1C7AF1}" type="datetime1">
              <a:rPr lang="en-US" smtClean="0"/>
              <a:t>4/1/2023</a:t>
            </a:fld>
            <a:endParaRPr lang="en-US"/>
          </a:p>
        </p:txBody>
      </p:sp>
      <p:sp>
        <p:nvSpPr>
          <p:cNvPr id="5" name="Footer Placeholder 4"/>
          <p:cNvSpPr>
            <a:spLocks noGrp="1"/>
          </p:cNvSpPr>
          <p:nvPr>
            <p:ph type="ftr" sz="quarter" idx="11"/>
          </p:nvPr>
        </p:nvSpPr>
        <p:spPr/>
        <p:txBody>
          <a:bodyPr/>
          <a:lstStyle/>
          <a:p>
            <a:r>
              <a:rPr lang="en-US"/>
              <a:t>© Edunet Foundation. All rights reserved.</a:t>
            </a:r>
          </a:p>
        </p:txBody>
      </p:sp>
      <p:sp>
        <p:nvSpPr>
          <p:cNvPr id="6" name="Slide Number Placeholder 5"/>
          <p:cNvSpPr>
            <a:spLocks noGrp="1"/>
          </p:cNvSpPr>
          <p:nvPr>
            <p:ph type="sldNum" sz="quarter" idx="12"/>
          </p:nvPr>
        </p:nvSpPr>
        <p:spPr/>
        <p:txBody>
          <a:bodyPr/>
          <a:lstStyle/>
          <a:p>
            <a:fld id="{89A9F5DF-CAFA-4BBF-9B0F-449F8538136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EE4F76-CFCD-4DBF-BCDE-390366D33731}" type="datetime1">
              <a:rPr lang="en-US" smtClean="0"/>
              <a:t>4/1/2023</a:t>
            </a:fld>
            <a:endParaRPr lang="en-US"/>
          </a:p>
        </p:txBody>
      </p:sp>
      <p:sp>
        <p:nvSpPr>
          <p:cNvPr id="5" name="Footer Placeholder 4"/>
          <p:cNvSpPr>
            <a:spLocks noGrp="1"/>
          </p:cNvSpPr>
          <p:nvPr>
            <p:ph type="ftr" sz="quarter" idx="11"/>
          </p:nvPr>
        </p:nvSpPr>
        <p:spPr/>
        <p:txBody>
          <a:bodyPr/>
          <a:lstStyle/>
          <a:p>
            <a:r>
              <a:rPr lang="en-US"/>
              <a:t>© Edunet Foundation. All rights reserved.</a:t>
            </a:r>
          </a:p>
        </p:txBody>
      </p:sp>
      <p:sp>
        <p:nvSpPr>
          <p:cNvPr id="6" name="Slide Number Placeholder 5"/>
          <p:cNvSpPr>
            <a:spLocks noGrp="1"/>
          </p:cNvSpPr>
          <p:nvPr>
            <p:ph type="sldNum" sz="quarter" idx="12"/>
          </p:nvPr>
        </p:nvSpPr>
        <p:spPr/>
        <p:txBody>
          <a:bodyPr/>
          <a:lstStyle/>
          <a:p>
            <a:fld id="{89A9F5DF-CAFA-4BBF-9B0F-449F8538136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3A438B-353E-4C33-B434-197AEABDC4F2}" type="datetime1">
              <a:rPr lang="en-US" smtClean="0"/>
              <a:t>4/1/2023</a:t>
            </a:fld>
            <a:endParaRPr lang="en-US"/>
          </a:p>
        </p:txBody>
      </p:sp>
      <p:sp>
        <p:nvSpPr>
          <p:cNvPr id="5" name="Footer Placeholder 4"/>
          <p:cNvSpPr>
            <a:spLocks noGrp="1"/>
          </p:cNvSpPr>
          <p:nvPr>
            <p:ph type="ftr" sz="quarter" idx="11"/>
          </p:nvPr>
        </p:nvSpPr>
        <p:spPr/>
        <p:txBody>
          <a:bodyPr/>
          <a:lstStyle/>
          <a:p>
            <a:r>
              <a:rPr lang="en-US"/>
              <a:t>© Edunet Foundation. All rights reserved.</a:t>
            </a:r>
          </a:p>
        </p:txBody>
      </p:sp>
      <p:sp>
        <p:nvSpPr>
          <p:cNvPr id="6" name="Slide Number Placeholder 5"/>
          <p:cNvSpPr>
            <a:spLocks noGrp="1"/>
          </p:cNvSpPr>
          <p:nvPr>
            <p:ph type="sldNum" sz="quarter" idx="12"/>
          </p:nvPr>
        </p:nvSpPr>
        <p:spPr/>
        <p:txBody>
          <a:bodyPr/>
          <a:lstStyle/>
          <a:p>
            <a:fld id="{89A9F5DF-CAFA-4BBF-9B0F-449F8538136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189231-F571-469A-91A9-E7737FABA7E9}" type="datetime1">
              <a:rPr lang="en-US" smtClean="0"/>
              <a:t>4/1/2023</a:t>
            </a:fld>
            <a:endParaRPr lang="en-US"/>
          </a:p>
        </p:txBody>
      </p:sp>
      <p:sp>
        <p:nvSpPr>
          <p:cNvPr id="5" name="Footer Placeholder 4"/>
          <p:cNvSpPr>
            <a:spLocks noGrp="1"/>
          </p:cNvSpPr>
          <p:nvPr>
            <p:ph type="ftr" sz="quarter" idx="11"/>
          </p:nvPr>
        </p:nvSpPr>
        <p:spPr/>
        <p:txBody>
          <a:bodyPr/>
          <a:lstStyle/>
          <a:p>
            <a:r>
              <a:rPr lang="en-US"/>
              <a:t>© Edunet Foundation. All rights reserved.</a:t>
            </a:r>
          </a:p>
        </p:txBody>
      </p:sp>
      <p:sp>
        <p:nvSpPr>
          <p:cNvPr id="6" name="Slide Number Placeholder 5"/>
          <p:cNvSpPr>
            <a:spLocks noGrp="1"/>
          </p:cNvSpPr>
          <p:nvPr>
            <p:ph type="sldNum" sz="quarter" idx="12"/>
          </p:nvPr>
        </p:nvSpPr>
        <p:spPr/>
        <p:txBody>
          <a:bodyPr/>
          <a:lstStyle/>
          <a:p>
            <a:fld id="{89A9F5DF-CAFA-4BBF-9B0F-449F8538136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645B47F-C42C-4E6F-AB73-530F46A47C50}" type="datetime1">
              <a:rPr lang="en-US" smtClean="0"/>
              <a:t>4/1/2023</a:t>
            </a:fld>
            <a:endParaRPr lang="en-US"/>
          </a:p>
        </p:txBody>
      </p:sp>
      <p:sp>
        <p:nvSpPr>
          <p:cNvPr id="6" name="Footer Placeholder 5"/>
          <p:cNvSpPr>
            <a:spLocks noGrp="1"/>
          </p:cNvSpPr>
          <p:nvPr>
            <p:ph type="ftr" sz="quarter" idx="11"/>
          </p:nvPr>
        </p:nvSpPr>
        <p:spPr/>
        <p:txBody>
          <a:bodyPr/>
          <a:lstStyle/>
          <a:p>
            <a:r>
              <a:rPr lang="en-US"/>
              <a:t>© Edunet Foundation. All rights reserved.</a:t>
            </a:r>
          </a:p>
        </p:txBody>
      </p:sp>
      <p:sp>
        <p:nvSpPr>
          <p:cNvPr id="7" name="Slide Number Placeholder 6"/>
          <p:cNvSpPr>
            <a:spLocks noGrp="1"/>
          </p:cNvSpPr>
          <p:nvPr>
            <p:ph type="sldNum" sz="quarter" idx="12"/>
          </p:nvPr>
        </p:nvSpPr>
        <p:spPr/>
        <p:txBody>
          <a:bodyPr/>
          <a:lstStyle/>
          <a:p>
            <a:fld id="{89A9F5DF-CAFA-4BBF-9B0F-449F8538136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409137-C597-451C-AA5B-0CA6CCA56DF3}" type="datetime1">
              <a:rPr lang="en-US" smtClean="0"/>
              <a:t>4/1/2023</a:t>
            </a:fld>
            <a:endParaRPr lang="en-US"/>
          </a:p>
        </p:txBody>
      </p:sp>
      <p:sp>
        <p:nvSpPr>
          <p:cNvPr id="8" name="Footer Placeholder 7"/>
          <p:cNvSpPr>
            <a:spLocks noGrp="1"/>
          </p:cNvSpPr>
          <p:nvPr>
            <p:ph type="ftr" sz="quarter" idx="11"/>
          </p:nvPr>
        </p:nvSpPr>
        <p:spPr/>
        <p:txBody>
          <a:bodyPr/>
          <a:lstStyle/>
          <a:p>
            <a:r>
              <a:rPr lang="en-US"/>
              <a:t>© Edunet Foundation. All rights reserved.</a:t>
            </a:r>
          </a:p>
        </p:txBody>
      </p:sp>
      <p:sp>
        <p:nvSpPr>
          <p:cNvPr id="9" name="Slide Number Placeholder 8"/>
          <p:cNvSpPr>
            <a:spLocks noGrp="1"/>
          </p:cNvSpPr>
          <p:nvPr>
            <p:ph type="sldNum" sz="quarter" idx="12"/>
          </p:nvPr>
        </p:nvSpPr>
        <p:spPr/>
        <p:txBody>
          <a:bodyPr/>
          <a:lstStyle/>
          <a:p>
            <a:fld id="{89A9F5DF-CAFA-4BBF-9B0F-449F8538136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92B6CF-B624-449C-A6BA-FAB3DB1042C2}" type="datetime1">
              <a:rPr lang="en-US" smtClean="0"/>
              <a:t>4/1/2023</a:t>
            </a:fld>
            <a:endParaRPr lang="en-US"/>
          </a:p>
        </p:txBody>
      </p:sp>
      <p:sp>
        <p:nvSpPr>
          <p:cNvPr id="4" name="Footer Placeholder 3"/>
          <p:cNvSpPr>
            <a:spLocks noGrp="1"/>
          </p:cNvSpPr>
          <p:nvPr>
            <p:ph type="ftr" sz="quarter" idx="11"/>
          </p:nvPr>
        </p:nvSpPr>
        <p:spPr/>
        <p:txBody>
          <a:bodyPr/>
          <a:lstStyle/>
          <a:p>
            <a:r>
              <a:rPr lang="en-US"/>
              <a:t>© Edunet Foundation. All rights reserved.</a:t>
            </a:r>
          </a:p>
        </p:txBody>
      </p:sp>
      <p:sp>
        <p:nvSpPr>
          <p:cNvPr id="5" name="Slide Number Placeholder 4"/>
          <p:cNvSpPr>
            <a:spLocks noGrp="1"/>
          </p:cNvSpPr>
          <p:nvPr>
            <p:ph type="sldNum" sz="quarter" idx="12"/>
          </p:nvPr>
        </p:nvSpPr>
        <p:spPr/>
        <p:txBody>
          <a:bodyPr/>
          <a:lstStyle/>
          <a:p>
            <a:fld id="{89A9F5DF-CAFA-4BBF-9B0F-449F8538136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1EA0EB-845D-4CA1-885D-6F096FD81E39}" type="datetime1">
              <a:rPr lang="en-US" smtClean="0"/>
              <a:t>4/1/2023</a:t>
            </a:fld>
            <a:endParaRPr lang="en-US"/>
          </a:p>
        </p:txBody>
      </p:sp>
      <p:sp>
        <p:nvSpPr>
          <p:cNvPr id="3" name="Footer Placeholder 2"/>
          <p:cNvSpPr>
            <a:spLocks noGrp="1"/>
          </p:cNvSpPr>
          <p:nvPr>
            <p:ph type="ftr" sz="quarter" idx="11"/>
          </p:nvPr>
        </p:nvSpPr>
        <p:spPr/>
        <p:txBody>
          <a:bodyPr/>
          <a:lstStyle/>
          <a:p>
            <a:r>
              <a:rPr lang="en-US"/>
              <a:t>© Edunet Foundation. All rights reserved.</a:t>
            </a:r>
          </a:p>
        </p:txBody>
      </p:sp>
      <p:sp>
        <p:nvSpPr>
          <p:cNvPr id="4" name="Slide Number Placeholder 3"/>
          <p:cNvSpPr>
            <a:spLocks noGrp="1"/>
          </p:cNvSpPr>
          <p:nvPr>
            <p:ph type="sldNum" sz="quarter" idx="12"/>
          </p:nvPr>
        </p:nvSpPr>
        <p:spPr/>
        <p:txBody>
          <a:bodyPr/>
          <a:lstStyle/>
          <a:p>
            <a:fld id="{89A9F5DF-CAFA-4BBF-9B0F-449F8538136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4586C9-C8D5-4804-B4A7-343C05555BF9}" type="datetime1">
              <a:rPr lang="en-US" smtClean="0"/>
              <a:t>4/1/2023</a:t>
            </a:fld>
            <a:endParaRPr lang="en-US"/>
          </a:p>
        </p:txBody>
      </p:sp>
      <p:sp>
        <p:nvSpPr>
          <p:cNvPr id="6" name="Footer Placeholder 5"/>
          <p:cNvSpPr>
            <a:spLocks noGrp="1"/>
          </p:cNvSpPr>
          <p:nvPr>
            <p:ph type="ftr" sz="quarter" idx="11"/>
          </p:nvPr>
        </p:nvSpPr>
        <p:spPr/>
        <p:txBody>
          <a:bodyPr/>
          <a:lstStyle/>
          <a:p>
            <a:r>
              <a:rPr lang="en-US"/>
              <a:t>© Edunet Foundation. All rights reserved.</a:t>
            </a:r>
          </a:p>
        </p:txBody>
      </p:sp>
      <p:sp>
        <p:nvSpPr>
          <p:cNvPr id="7" name="Slide Number Placeholder 6"/>
          <p:cNvSpPr>
            <a:spLocks noGrp="1"/>
          </p:cNvSpPr>
          <p:nvPr>
            <p:ph type="sldNum" sz="quarter" idx="12"/>
          </p:nvPr>
        </p:nvSpPr>
        <p:spPr/>
        <p:txBody>
          <a:bodyPr/>
          <a:lstStyle/>
          <a:p>
            <a:fld id="{89A9F5DF-CAFA-4BBF-9B0F-449F8538136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78801E-C1A2-4C46-B404-CC030D4B77C7}" type="datetime1">
              <a:rPr lang="en-US" smtClean="0"/>
              <a:t>4/1/2023</a:t>
            </a:fld>
            <a:endParaRPr lang="en-US"/>
          </a:p>
        </p:txBody>
      </p:sp>
      <p:sp>
        <p:nvSpPr>
          <p:cNvPr id="6" name="Footer Placeholder 5"/>
          <p:cNvSpPr>
            <a:spLocks noGrp="1"/>
          </p:cNvSpPr>
          <p:nvPr>
            <p:ph type="ftr" sz="quarter" idx="11"/>
          </p:nvPr>
        </p:nvSpPr>
        <p:spPr/>
        <p:txBody>
          <a:bodyPr/>
          <a:lstStyle/>
          <a:p>
            <a:r>
              <a:rPr lang="en-US"/>
              <a:t>© Edunet Foundation. All rights reserved.</a:t>
            </a:r>
          </a:p>
        </p:txBody>
      </p:sp>
      <p:sp>
        <p:nvSpPr>
          <p:cNvPr id="7" name="Slide Number Placeholder 6"/>
          <p:cNvSpPr>
            <a:spLocks noGrp="1"/>
          </p:cNvSpPr>
          <p:nvPr>
            <p:ph type="sldNum" sz="quarter" idx="12"/>
          </p:nvPr>
        </p:nvSpPr>
        <p:spPr/>
        <p:txBody>
          <a:bodyPr/>
          <a:lstStyle/>
          <a:p>
            <a:fld id="{89A9F5DF-CAFA-4BBF-9B0F-449F8538136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t>4/1/2023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r>
              <a:rPr lang="en-US" sz="5335" b="1" dirty="0">
                <a:solidFill>
                  <a:schemeClr val="accent1"/>
                </a:solidFill>
                <a:latin typeface="Arial" panose="020B0604020202020204" pitchFamily="34" charset="0"/>
                <a:cs typeface="Arial" panose="020B0604020202020204" pitchFamily="34" charset="0"/>
              </a:rPr>
              <a:t>Automatic question paper generator.</a:t>
            </a:r>
          </a:p>
        </p:txBody>
      </p:sp>
      <p:sp>
        <p:nvSpPr>
          <p:cNvPr id="3" name="TextBox 2"/>
          <p:cNvSpPr txBox="1"/>
          <p:nvPr/>
        </p:nvSpPr>
        <p:spPr>
          <a:xfrm>
            <a:off x="-329782" y="1034321"/>
            <a:ext cx="12726648" cy="1077218"/>
          </a:xfrm>
          <a:prstGeom prst="rect">
            <a:avLst/>
          </a:prstGeom>
          <a:noFill/>
        </p:spPr>
        <p:txBody>
          <a:bodyPr wrap="square" rtlCol="0">
            <a:spAutoFit/>
          </a:bodyPr>
          <a:lstStyle/>
          <a:p>
            <a:pPr algn="ctr"/>
            <a:r>
              <a:rPr lang="en-US" sz="3200" b="1" dirty="0">
                <a:solidFill>
                  <a:schemeClr val="accent1">
                    <a:lumMod val="75000"/>
                  </a:schemeClr>
                </a:solidFill>
                <a:latin typeface="Arial" panose="020B0604020202020204" pitchFamily="34" charset="0"/>
                <a:cs typeface="Arial" panose="020B0604020202020204" pitchFamily="34" charset="0"/>
              </a:rPr>
              <a:t>TS- WEB/CC/AI TRACK CAPSTONE PROJECT</a:t>
            </a:r>
          </a:p>
          <a:p>
            <a:pPr algn="ctr"/>
            <a:endParaRPr lang="en-US" sz="3200" b="1"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p:cNvSpPr txBox="1"/>
          <p:nvPr/>
        </p:nvSpPr>
        <p:spPr>
          <a:xfrm>
            <a:off x="1678902" y="3243565"/>
            <a:ext cx="9039066" cy="2246769"/>
          </a:xfrm>
          <a:prstGeom prst="rect">
            <a:avLst/>
          </a:prstGeom>
          <a:noFill/>
        </p:spPr>
        <p:txBody>
          <a:bodyPr wrap="square" rtlCol="0">
            <a:spAutoFit/>
          </a:bodyPr>
          <a:lstStyle/>
          <a:p>
            <a:r>
              <a:rPr lang="en-US" sz="2000" b="1" dirty="0">
                <a:solidFill>
                  <a:schemeClr val="accent1">
                    <a:lumMod val="75000"/>
                  </a:schemeClr>
                </a:solidFill>
                <a:latin typeface="Times New Roman" panose="02020603050405020304" charset="0"/>
                <a:cs typeface="Times New Roman" panose="02020603050405020304" charset="0"/>
              </a:rPr>
              <a:t>Presented By:</a:t>
            </a:r>
          </a:p>
          <a:p>
            <a:r>
              <a:rPr lang="en-US" sz="2000" b="1" dirty="0">
                <a:solidFill>
                  <a:schemeClr val="accent1">
                    <a:lumMod val="75000"/>
                  </a:schemeClr>
                </a:solidFill>
                <a:latin typeface="Times New Roman" panose="02020603050405020304" charset="0"/>
                <a:cs typeface="Times New Roman" panose="02020603050405020304" charset="0"/>
              </a:rPr>
              <a:t>1. KANDHI VIDHYA REDDY</a:t>
            </a:r>
          </a:p>
          <a:p>
            <a:r>
              <a:rPr lang="en-US" sz="2000" b="1" dirty="0">
                <a:solidFill>
                  <a:schemeClr val="accent1">
                    <a:lumMod val="75000"/>
                  </a:schemeClr>
                </a:solidFill>
                <a:latin typeface="Times New Roman" panose="02020603050405020304" charset="0"/>
                <a:cs typeface="Times New Roman" panose="02020603050405020304" charset="0"/>
              </a:rPr>
              <a:t>2. JUVVANTHULA HARSHA</a:t>
            </a:r>
          </a:p>
          <a:p>
            <a:r>
              <a:rPr lang="en-US" sz="2000" b="1" dirty="0">
                <a:solidFill>
                  <a:schemeClr val="accent1">
                    <a:lumMod val="75000"/>
                  </a:schemeClr>
                </a:solidFill>
                <a:latin typeface="Times New Roman" panose="02020603050405020304" charset="0"/>
                <a:cs typeface="Times New Roman" panose="02020603050405020304" charset="0"/>
              </a:rPr>
              <a:t>3. THATI DEEPIKA</a:t>
            </a:r>
          </a:p>
          <a:p>
            <a:r>
              <a:rPr lang="en-US" sz="2000" b="1" dirty="0">
                <a:solidFill>
                  <a:schemeClr val="accent1">
                    <a:lumMod val="75000"/>
                  </a:schemeClr>
                </a:solidFill>
                <a:latin typeface="Times New Roman" panose="02020603050405020304" charset="0"/>
                <a:cs typeface="Times New Roman" panose="02020603050405020304" charset="0"/>
              </a:rPr>
              <a:t>4.THEDLA PRAVALIKA</a:t>
            </a:r>
          </a:p>
          <a:p>
            <a:r>
              <a:rPr lang="en-US" sz="2000" b="1" dirty="0">
                <a:solidFill>
                  <a:schemeClr val="accent1">
                    <a:lumMod val="75000"/>
                  </a:schemeClr>
                </a:solidFill>
                <a:latin typeface="Times New Roman" panose="02020603050405020304" charset="0"/>
                <a:cs typeface="Times New Roman" panose="02020603050405020304" charset="0"/>
              </a:rPr>
              <a:t>5.KOLI HARINA</a:t>
            </a:r>
          </a:p>
          <a:p>
            <a:endParaRPr lang="en-US" sz="2000" b="1" dirty="0">
              <a:solidFill>
                <a:schemeClr val="accent1">
                  <a:lumMod val="75000"/>
                </a:schemeClr>
              </a:solidFill>
              <a:latin typeface="Times New Roman" panose="02020603050405020304" charset="0"/>
              <a:cs typeface="Times New Roman" panose="02020603050405020304" charset="0"/>
            </a:endParaRPr>
          </a:p>
        </p:txBody>
      </p:sp>
      <p:sp>
        <p:nvSpPr>
          <p:cNvPr id="5" name="TextBox 4"/>
          <p:cNvSpPr txBox="1"/>
          <p:nvPr/>
        </p:nvSpPr>
        <p:spPr>
          <a:xfrm>
            <a:off x="1678902" y="5186598"/>
            <a:ext cx="8259580" cy="398780"/>
          </a:xfrm>
          <a:prstGeom prst="rect">
            <a:avLst/>
          </a:prstGeom>
          <a:noFill/>
        </p:spPr>
        <p:txBody>
          <a:bodyPr wrap="square" rtlCol="0">
            <a:spAutoFit/>
          </a:bodyPr>
          <a:lstStyle/>
          <a:p>
            <a:r>
              <a:rPr lang="en-US" sz="2000" b="1" dirty="0">
                <a:solidFill>
                  <a:schemeClr val="accent1">
                    <a:lumMod val="75000"/>
                  </a:schemeClr>
                </a:solidFill>
                <a:latin typeface="Times New Roman" panose="02020603050405020304" charset="0"/>
                <a:cs typeface="Times New Roman" panose="02020603050405020304" charset="0"/>
              </a:rPr>
              <a:t>Guided By:UMA MAHESHWARI</a:t>
            </a: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latin typeface="Arial" panose="020B0604020202020204"/>
                <a:ea typeface="+mj-lt"/>
                <a:cs typeface="Arial" panose="020B0604020202020204"/>
                <a:sym typeface="+mn-ea"/>
              </a:rPr>
              <a:t> </a:t>
            </a:r>
            <a:br>
              <a:rPr lang="en-US" b="1" dirty="0">
                <a:solidFill>
                  <a:schemeClr val="accent1"/>
                </a:solidFill>
                <a:latin typeface="Arial" panose="020B0604020202020204"/>
                <a:ea typeface="+mj-lt"/>
                <a:cs typeface="Arial" panose="020B0604020202020204"/>
                <a:sym typeface="+mn-ea"/>
              </a:rPr>
            </a:br>
            <a:r>
              <a:rPr lang="en-US" b="1" dirty="0">
                <a:solidFill>
                  <a:schemeClr val="accent1"/>
                </a:solidFill>
                <a:latin typeface="Arial" panose="020B0604020202020204"/>
                <a:ea typeface="+mj-lt"/>
                <a:cs typeface="Arial" panose="020B0604020202020204"/>
                <a:sym typeface="+mn-ea"/>
              </a:rPr>
              <a:t>                Software Requirements</a:t>
            </a:r>
          </a:p>
        </p:txBody>
      </p:sp>
      <p:sp>
        <p:nvSpPr>
          <p:cNvPr id="3" name="Content Placeholder 2"/>
          <p:cNvSpPr>
            <a:spLocks noGrp="1"/>
          </p:cNvSpPr>
          <p:nvPr>
            <p:ph idx="1"/>
          </p:nvPr>
        </p:nvSpPr>
        <p:spPr/>
        <p:txBody>
          <a:bodyPr/>
          <a:lstStyle/>
          <a:p>
            <a:r>
              <a:rPr lang="en-US" sz="1800" dirty="0"/>
              <a:t>Operating system    :  windows 10</a:t>
            </a:r>
          </a:p>
          <a:p>
            <a:r>
              <a:rPr lang="en-US" sz="1800" dirty="0"/>
              <a:t>Coding language   : java</a:t>
            </a:r>
          </a:p>
          <a:p>
            <a:r>
              <a:rPr lang="en-US" sz="1800" dirty="0"/>
              <a:t>Data base                : My </a:t>
            </a:r>
            <a:r>
              <a:rPr lang="en-US" sz="1800" dirty="0" err="1"/>
              <a:t>sql</a:t>
            </a:r>
            <a:endParaRPr lang="en-US" sz="1800" dirty="0"/>
          </a:p>
          <a:p>
            <a:r>
              <a:rPr lang="en-US" sz="1800" dirty="0"/>
              <a:t>Application server  : Apache tomcat 5.0</a:t>
            </a:r>
          </a:p>
          <a:p>
            <a:r>
              <a:rPr lang="en-US" sz="1800" dirty="0"/>
              <a:t>IDE                            : NetBeans</a:t>
            </a:r>
          </a:p>
          <a:p>
            <a:r>
              <a:rPr lang="en-US" sz="1800" dirty="0"/>
              <a:t>Development kit    : JDK</a:t>
            </a:r>
            <a:endParaRPr lang="en-IN" sz="1800" dirty="0"/>
          </a:p>
          <a:p>
            <a:endParaRPr lang="en-US" dirty="0">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p:txBody>
          <a:bodyPr/>
          <a:lstStyle/>
          <a:p>
            <a:r>
              <a:rPr lang="en-US"/>
              <a:t>© Edunet Foundation. All rights reserved.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solidFill>
                  <a:schemeClr val="accent1"/>
                </a:solidFill>
                <a:latin typeface="Arial" panose="020B0604020202020204"/>
                <a:ea typeface="+mj-lt"/>
                <a:cs typeface="Arial" panose="020B0604020202020204"/>
                <a:sym typeface="+mn-ea"/>
              </a:rPr>
            </a:br>
            <a:r>
              <a:rPr lang="en-US" b="1" dirty="0">
                <a:solidFill>
                  <a:schemeClr val="accent1"/>
                </a:solidFill>
                <a:latin typeface="Arial" panose="020B0604020202020204"/>
                <a:ea typeface="+mj-lt"/>
                <a:cs typeface="Arial" panose="020B0604020202020204"/>
                <a:sym typeface="+mn-ea"/>
              </a:rPr>
              <a:t>                  </a:t>
            </a:r>
            <a:br>
              <a:rPr lang="en-US" b="1" dirty="0">
                <a:solidFill>
                  <a:schemeClr val="accent1"/>
                </a:solidFill>
                <a:latin typeface="Arial" panose="020B0604020202020204"/>
                <a:ea typeface="+mj-lt"/>
                <a:cs typeface="Arial" panose="020B0604020202020204"/>
                <a:sym typeface="+mn-ea"/>
              </a:rPr>
            </a:br>
            <a:r>
              <a:rPr lang="en-US" b="1" dirty="0">
                <a:solidFill>
                  <a:schemeClr val="accent1"/>
                </a:solidFill>
                <a:latin typeface="Arial" panose="020B0604020202020204"/>
                <a:ea typeface="+mj-lt"/>
                <a:cs typeface="Arial" panose="020B0604020202020204"/>
                <a:sym typeface="+mn-ea"/>
              </a:rPr>
              <a:t>                           Advantages</a:t>
            </a:r>
            <a:br>
              <a:rPr lang="en-US" b="1" dirty="0">
                <a:solidFill>
                  <a:schemeClr val="accent1"/>
                </a:solidFill>
                <a:latin typeface="Arial" panose="020B0604020202020204"/>
                <a:ea typeface="+mj-lt"/>
                <a:cs typeface="Arial" panose="020B0604020202020204"/>
                <a:sym typeface="+mn-ea"/>
              </a:rPr>
            </a:br>
            <a:endParaRPr lang="en-US"/>
          </a:p>
        </p:txBody>
      </p:sp>
      <p:sp>
        <p:nvSpPr>
          <p:cNvPr id="3" name="Content Placeholder 2"/>
          <p:cNvSpPr>
            <a:spLocks noGrp="1"/>
          </p:cNvSpPr>
          <p:nvPr>
            <p:ph idx="1"/>
          </p:nvPr>
        </p:nvSpPr>
        <p:spPr/>
        <p:txBody>
          <a:bodyPr/>
          <a:lstStyle/>
          <a:p>
            <a:pPr lvl="0" algn="just">
              <a:lnSpc>
                <a:spcPct val="115000"/>
              </a:lnSpc>
              <a:buSzPts val="110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User can generate test papers randomly and instantly, thus saving a lot of time.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lvl="0" algn="just">
              <a:lnSpc>
                <a:spcPct val="115000"/>
              </a:lnSpc>
              <a:buSzPts val="110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algorithm enables randomization of questions.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lvl="0" algn="just">
              <a:lnSpc>
                <a:spcPct val="115000"/>
              </a:lnSpc>
              <a:spcAft>
                <a:spcPts val="1000"/>
              </a:spcAft>
              <a:buSzPts val="110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 new question can be added to the database at any instance and different sets of test papers could be generated without any limitation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p:txBody>
          <a:bodyPr/>
          <a:lstStyle/>
          <a:p>
            <a:r>
              <a:rPr lang="en-US"/>
              <a:t>© Edunet Foundation. All rights reserved.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solidFill>
                  <a:schemeClr val="accent1"/>
                </a:solidFill>
                <a:latin typeface="Arial" panose="020B0604020202020204"/>
                <a:ea typeface="+mj-lt"/>
                <a:cs typeface="Arial" panose="020B0604020202020204"/>
                <a:sym typeface="+mn-ea"/>
              </a:rPr>
            </a:br>
            <a:br>
              <a:rPr lang="en-US" b="1" dirty="0">
                <a:solidFill>
                  <a:schemeClr val="accent1"/>
                </a:solidFill>
                <a:latin typeface="Arial" panose="020B0604020202020204"/>
                <a:ea typeface="+mj-lt"/>
                <a:cs typeface="Arial" panose="020B0604020202020204"/>
                <a:sym typeface="+mn-ea"/>
              </a:rPr>
            </a:br>
            <a:br>
              <a:rPr lang="en-US" b="1" dirty="0">
                <a:solidFill>
                  <a:schemeClr val="accent1"/>
                </a:solidFill>
                <a:latin typeface="Arial" panose="020B0604020202020204"/>
                <a:ea typeface="+mj-lt"/>
                <a:cs typeface="Arial" panose="020B0604020202020204"/>
                <a:sym typeface="+mn-ea"/>
              </a:rPr>
            </a:br>
            <a:r>
              <a:rPr lang="en-US" b="1" dirty="0">
                <a:solidFill>
                  <a:schemeClr val="accent1"/>
                </a:solidFill>
                <a:latin typeface="Arial" panose="020B0604020202020204"/>
                <a:ea typeface="+mj-lt"/>
                <a:cs typeface="Arial" panose="020B0604020202020204"/>
                <a:sym typeface="+mn-ea"/>
              </a:rPr>
              <a:t>                        Disadvantages</a:t>
            </a:r>
            <a:br>
              <a:rPr lang="en-US" b="1" dirty="0">
                <a:solidFill>
                  <a:schemeClr val="accent1"/>
                </a:solidFill>
                <a:latin typeface="Arial" panose="020B0604020202020204"/>
                <a:ea typeface="+mj-lt"/>
                <a:cs typeface="Arial" panose="020B0604020202020204"/>
                <a:sym typeface="+mn-ea"/>
              </a:rPr>
            </a:br>
            <a:br>
              <a:rPr lang="en-US"/>
            </a:br>
            <a:endParaRPr lang="en-US"/>
          </a:p>
        </p:txBody>
      </p:sp>
      <p:sp>
        <p:nvSpPr>
          <p:cNvPr id="3" name="Content Placeholder 2"/>
          <p:cNvSpPr>
            <a:spLocks noGrp="1"/>
          </p:cNvSpPr>
          <p:nvPr>
            <p:ph idx="1"/>
          </p:nvPr>
        </p:nvSpPr>
        <p:spPr/>
        <p:txBody>
          <a:bodyPr>
            <a:noAutofit/>
          </a:bodyPr>
          <a:lstStyle/>
          <a:p>
            <a:pPr lvl="0">
              <a:lnSpc>
                <a:spcPct val="115000"/>
              </a:lnSpc>
              <a:buSzPts val="1100"/>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Prone to damage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lvl="0">
              <a:lnSpc>
                <a:spcPct val="115000"/>
              </a:lnSpc>
              <a:buSzPts val="1100"/>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Inefficient document transportation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lvl="0">
              <a:lnSpc>
                <a:spcPct val="115000"/>
              </a:lnSpc>
              <a:buSzPts val="1100"/>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Supply costs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lvl="0">
              <a:lnSpc>
                <a:spcPct val="115000"/>
              </a:lnSpc>
              <a:buSzPts val="1100"/>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Poor environmental credentials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lvl="0">
              <a:lnSpc>
                <a:spcPct val="115000"/>
              </a:lnSpc>
              <a:buSzPts val="1100"/>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Limited collaboration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lvl="0">
              <a:lnSpc>
                <a:spcPct val="115000"/>
              </a:lnSpc>
              <a:spcAft>
                <a:spcPts val="1000"/>
              </a:spcAft>
              <a:buSzPts val="1100"/>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Editing problems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pPr>
            <a:endParaRPr lang="en-US" sz="2000" dirty="0">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p:txBody>
          <a:bodyPr/>
          <a:lstStyle/>
          <a:p>
            <a:r>
              <a:rPr lang="en-US"/>
              <a:t>© Edunet Foundation. All rights reserved.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panose="020B0604020202020204"/>
                <a:ea typeface="+mj-lt"/>
                <a:cs typeface="Arial" panose="020B0604020202020204"/>
                <a:sym typeface="+mn-ea"/>
              </a:rPr>
              <a:t>                       Conclusion</a:t>
            </a:r>
            <a:endParaRPr lang="en-US" dirty="0"/>
          </a:p>
        </p:txBody>
      </p:sp>
      <p:sp>
        <p:nvSpPr>
          <p:cNvPr id="3" name="Content Placeholder 2"/>
          <p:cNvSpPr>
            <a:spLocks noGrp="1"/>
          </p:cNvSpPr>
          <p:nvPr>
            <p:ph idx="1"/>
          </p:nvPr>
        </p:nvSpPr>
        <p:spPr/>
        <p:txBody>
          <a:bodyPr>
            <a:normAutofit fontScale="92500"/>
          </a:bodyPr>
          <a:lstStyle/>
          <a:p>
            <a:pPr>
              <a:lnSpc>
                <a:spcPct val="150000"/>
              </a:lnSpc>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In this paper, an automated Question Paper Generator is proposed which is implemented as a real-time application in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Barshi</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Solapur. The proposed work describes an automated system that progresses from the traditional method of paper generation to an automated process, by providing controlled access to the resources. We have also considered the importance of randomization in the task of paper generation. Our system has deployed an efficient algorithm which is totally randomized and avoids repetition of questions is consequent question papers, making it impossible to derive any pattern in the papers. We distinguish between administrators and subordinates by their tasks. Therefore, the resultant automated system for Question Paper Generation provides improvement in terms of controlled access to the resources, random generation of question papers and a secure platform.</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pPr>
            <a:endParaRPr lang="en-US" sz="2000" dirty="0">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p:txBody>
          <a:bodyPr/>
          <a:lstStyle/>
          <a:p>
            <a:r>
              <a:rPr lang="en-US"/>
              <a:t>© Edunet Foundation. All rights reserved.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r>
              <a:rPr lang="en-US" sz="2000" b="1" dirty="0">
                <a:latin typeface="Arial" panose="020B0604020202020204"/>
                <a:ea typeface="+mn-lt"/>
                <a:cs typeface="Arial" panose="020B0604020202020204"/>
              </a:rPr>
              <a:t>Abstract     </a:t>
            </a:r>
            <a:endParaRPr lang="en-US" dirty="0">
              <a:latin typeface="Arial" panose="020B0604020202020204"/>
              <a:cs typeface="Arial" panose="020B0604020202020204"/>
            </a:endParaRPr>
          </a:p>
          <a:p>
            <a:r>
              <a:rPr lang="en-US" sz="2000" b="1" dirty="0">
                <a:latin typeface="Arial" panose="020B0604020202020204"/>
                <a:ea typeface="+mn-lt"/>
                <a:cs typeface="Arial" panose="020B0604020202020204"/>
              </a:rPr>
              <a:t>Problem Statement </a:t>
            </a:r>
          </a:p>
          <a:p>
            <a:r>
              <a:rPr lang="en-US" sz="2000" b="1" dirty="0">
                <a:latin typeface="Arial" panose="020B0604020202020204"/>
                <a:ea typeface="+mn-lt"/>
                <a:cs typeface="Arial" panose="020B0604020202020204"/>
              </a:rPr>
              <a:t>Existing system</a:t>
            </a:r>
            <a:endParaRPr lang="en-US" dirty="0">
              <a:latin typeface="Arial" panose="020B0604020202020204"/>
              <a:cs typeface="Arial" panose="020B0604020202020204"/>
            </a:endParaRPr>
          </a:p>
          <a:p>
            <a:r>
              <a:rPr lang="en-US" sz="2000" b="1" dirty="0">
                <a:latin typeface="Arial" panose="020B0604020202020204"/>
                <a:ea typeface="+mn-lt"/>
                <a:cs typeface="Arial" panose="020B0604020202020204"/>
              </a:rPr>
              <a:t>Aims , Objective &amp; Proposed System/Solution</a:t>
            </a:r>
          </a:p>
          <a:p>
            <a:r>
              <a:rPr lang="en-US" sz="2000" b="1" dirty="0">
                <a:latin typeface="Arial" panose="020B0604020202020204"/>
                <a:ea typeface="+mn-lt"/>
                <a:cs typeface="Arial" panose="020B0604020202020204"/>
              </a:rPr>
              <a:t>Modules </a:t>
            </a:r>
            <a:r>
              <a:rPr lang="en-US" sz="2000" b="1" dirty="0">
                <a:latin typeface="Arial" panose="020B0604020202020204"/>
                <a:ea typeface="+mn-lt"/>
                <a:cs typeface="+mn-lt"/>
              </a:rPr>
              <a:t> </a:t>
            </a:r>
            <a:endParaRPr lang="en-US" dirty="0">
              <a:latin typeface="Arial" panose="020B0604020202020204"/>
              <a:ea typeface="+mn-lt"/>
              <a:cs typeface="+mn-lt"/>
            </a:endParaRPr>
          </a:p>
          <a:p>
            <a:r>
              <a:rPr lang="en-US" sz="2000" b="1" dirty="0">
                <a:latin typeface="Arial" panose="020B0604020202020204"/>
                <a:ea typeface="+mn-lt"/>
                <a:cs typeface="+mn-lt"/>
              </a:rPr>
              <a:t>Algorithm &amp; Deployment  </a:t>
            </a:r>
          </a:p>
          <a:p>
            <a:r>
              <a:rPr lang="en-US" sz="2000" b="1" dirty="0">
                <a:latin typeface="Arial" panose="020B0604020202020204"/>
                <a:ea typeface="+mn-lt"/>
                <a:cs typeface="+mn-lt"/>
                <a:sym typeface="+mn-ea"/>
              </a:rPr>
              <a:t>System Development Approach(Hardware and software requirements)</a:t>
            </a:r>
            <a:endParaRPr lang="en-US" sz="2000" dirty="0">
              <a:latin typeface="Arial" panose="020B0604020202020204"/>
              <a:cs typeface="Calibri" panose="020F0502020204030204"/>
            </a:endParaRPr>
          </a:p>
          <a:p>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0" indent="0">
              <a:buNone/>
            </a:pPr>
            <a:endParaRPr lang="en-US" dirty="0">
              <a:latin typeface="Arial" panose="020B0604020202020204"/>
              <a:cs typeface="Arial" panose="020B0604020202020204"/>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Abstract</a:t>
            </a:r>
            <a:endParaRPr lang="en-US" sz="4400" dirty="0"/>
          </a:p>
        </p:txBody>
      </p:sp>
      <p:sp>
        <p:nvSpPr>
          <p:cNvPr id="6" name="Subtitle 5"/>
          <p:cNvSpPr>
            <a:spLocks noGrp="1"/>
          </p:cNvSpPr>
          <p:nvPr>
            <p:ph type="subTitle" idx="1"/>
          </p:nvPr>
        </p:nvSpPr>
        <p:spPr>
          <a:xfrm>
            <a:off x="645419" y="2127277"/>
            <a:ext cx="11152682" cy="4365598"/>
          </a:xfrm>
        </p:spPr>
        <p:txBody>
          <a:bodyPr>
            <a:normAutofit/>
          </a:bodyPr>
          <a:lstStyle/>
          <a:p>
            <a:pPr algn="l">
              <a:lnSpc>
                <a:spcPct val="200000"/>
              </a:lnSpc>
              <a:buFont typeface="Arial" panose="020B0604020202020204" pitchFamily="34" charset="0"/>
              <a:buChar char="•"/>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xaminations play a vital role in testing student’s performance. And that is why it is important to have a smart development question model for growth of students as well as to test their learning skills thereby keeping a check on student performance. We have proposed an automated process of Question Paper Generation which is fast, streamlined, randomized and secure. Every task performed by this system is automated so that storage space, bias and security is not a concern anymore. Furthermore, we have proposed a new algorithm which ensures total randomization of questions and avoids repetitions. The proposed system can be helpful to many educational institutes and NGO based institutes</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l">
              <a:lnSpc>
                <a:spcPct val="200000"/>
              </a:lnSpc>
              <a:buFont typeface="Arial" panose="020B0604020202020204" pitchFamily="34" charset="0"/>
              <a:buChar char="•"/>
            </a:pPr>
            <a:endParaRPr lang="en-US" sz="1400" dirty="0">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p:cNvSpPr>
            <a:spLocks noGrp="1"/>
          </p:cNvSpPr>
          <p:nvPr>
            <p:ph type="subTitle" idx="1"/>
          </p:nvPr>
        </p:nvSpPr>
        <p:spPr>
          <a:xfrm>
            <a:off x="614597" y="2110153"/>
            <a:ext cx="11152682" cy="4365598"/>
          </a:xfrm>
        </p:spPr>
        <p:txBody>
          <a:bodyPr>
            <a:normAutofit/>
          </a:bodyPr>
          <a:lstStyle/>
          <a:p>
            <a:pPr marL="171450" indent="-171450" algn="l">
              <a:buFont typeface="Arial" panose="020B0604020202020204" pitchFamily="34" charset="0"/>
              <a:buChar char="•"/>
            </a:pPr>
            <a:r>
              <a:rPr lang="en-US" sz="1800" b="0" i="0" dirty="0">
                <a:solidFill>
                  <a:srgbClr val="000000"/>
                </a:solidFill>
                <a:effectLst/>
                <a:latin typeface="ff4"/>
              </a:rPr>
              <a:t>Paper-based System </a:t>
            </a:r>
          </a:p>
          <a:p>
            <a:pPr marL="171450" indent="-171450" algn="l">
              <a:buFont typeface="Arial" panose="020B0604020202020204" pitchFamily="34" charset="0"/>
              <a:buChar char="•"/>
            </a:pPr>
            <a:r>
              <a:rPr lang="en-US" sz="1800" b="0" i="0" dirty="0">
                <a:solidFill>
                  <a:srgbClr val="000000"/>
                </a:solidFill>
                <a:effectLst/>
                <a:latin typeface="ff2"/>
              </a:rPr>
              <a:t>Human process  </a:t>
            </a:r>
          </a:p>
          <a:p>
            <a:pPr marL="171450" indent="-171450" algn="l">
              <a:buFont typeface="Arial" panose="020B0604020202020204" pitchFamily="34" charset="0"/>
              <a:buChar char="•"/>
            </a:pPr>
            <a:r>
              <a:rPr lang="en-US" sz="1800" b="0" i="0" dirty="0">
                <a:solidFill>
                  <a:srgbClr val="000000"/>
                </a:solidFill>
                <a:effectLst/>
                <a:latin typeface="ff2"/>
              </a:rPr>
              <a:t>Low Security </a:t>
            </a:r>
          </a:p>
          <a:p>
            <a:pPr marL="171450" indent="-171450" algn="l">
              <a:buFont typeface="Arial" panose="020B0604020202020204" pitchFamily="34" charset="0"/>
              <a:buChar char="•"/>
            </a:pPr>
            <a:r>
              <a:rPr lang="en-US" sz="1800" b="0" i="0" dirty="0">
                <a:solidFill>
                  <a:srgbClr val="000000"/>
                </a:solidFill>
                <a:effectLst/>
                <a:latin typeface="ff2"/>
              </a:rPr>
              <a:t>Patterns or repetitions may occur </a:t>
            </a:r>
          </a:p>
          <a:p>
            <a:pPr marL="171450" indent="-171450" algn="l">
              <a:buFont typeface="Arial" panose="020B0604020202020204" pitchFamily="34" charset="0"/>
              <a:buChar char="•"/>
            </a:pPr>
            <a:r>
              <a:rPr lang="en-US" sz="1800" b="0" i="0" dirty="0">
                <a:solidFill>
                  <a:srgbClr val="000000"/>
                </a:solidFill>
                <a:effectLst/>
                <a:latin typeface="ff2"/>
              </a:rPr>
              <a:t>Slow as human labor involved</a:t>
            </a:r>
          </a:p>
          <a:p>
            <a:pPr algn="l">
              <a:lnSpc>
                <a:spcPct val="200000"/>
              </a:lnSpc>
              <a:buFont typeface="Arial" panose="020B0604020202020204" pitchFamily="34" charset="0"/>
              <a:buChar char="•"/>
            </a:pPr>
            <a:endParaRPr lang="en-US" sz="1600" dirty="0">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panose="020B0604020202020204" pitchFamily="34" charset="0"/>
                <a:cs typeface="Arial" panose="020B0604020202020204" pitchFamily="34" charset="0"/>
                <a:sym typeface="+mn-ea"/>
              </a:rPr>
              <a:t>                     Existing System</a:t>
            </a:r>
            <a:endParaRPr lang="en-US"/>
          </a:p>
        </p:txBody>
      </p:sp>
      <p:sp>
        <p:nvSpPr>
          <p:cNvPr id="3" name="Content Placeholder 2"/>
          <p:cNvSpPr>
            <a:spLocks noGrp="1"/>
          </p:cNvSpPr>
          <p:nvPr>
            <p:ph idx="1"/>
          </p:nvPr>
        </p:nvSpPr>
        <p:spPr/>
        <p:txBody>
          <a:bodyPr/>
          <a:lstStyle/>
          <a:p>
            <a:pPr>
              <a:lnSpc>
                <a:spcPct val="20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existing system for Question Paper Generation requires human staff to chalk out questions that appear in the question paper. These teachers or professors select the questions according to the syllabus and pattern as prescribed by the curriculum. The question paper then may be referred to a higher authority who has the final say in these matters.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200000"/>
              </a:lnSpc>
            </a:pPr>
            <a:endParaRPr lang="en-US" sz="1600" dirty="0">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p:txBody>
          <a:bodyPr/>
          <a:lstStyle/>
          <a:p>
            <a:r>
              <a:rPr lang="en-US"/>
              <a:t>© Edunet Foundation. All rights reserved.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p:cNvSpPr>
            <a:spLocks noGrp="1"/>
          </p:cNvSpPr>
          <p:nvPr>
            <p:ph type="subTitle" idx="1"/>
          </p:nvPr>
        </p:nvSpPr>
        <p:spPr>
          <a:xfrm>
            <a:off x="614597" y="2110153"/>
            <a:ext cx="11152682" cy="4365598"/>
          </a:xfrm>
        </p:spPr>
        <p:txBody>
          <a:bodyPr>
            <a:normAutofit/>
          </a:bodyPr>
          <a:lstStyle/>
          <a:p>
            <a:pPr algn="l">
              <a:lnSpc>
                <a:spcPct val="200000"/>
              </a:lnSpc>
              <a:buFont typeface="Arial" panose="020B0604020202020204" pitchFamily="34" charset="0"/>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paper on “Automatic Question Paper Generation System using Randomization Algorithm‟ describes a system which uses a shuffling algorithm (existing algorithm) as a randomization technique. The system defines several modules such as user administration, subject selection, difficulty level specification, question entry, question management, paper generation, and paper management</a:t>
            </a:r>
            <a:endParaRPr lang="en-US" sz="1800" dirty="0">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System Architecture</a:t>
            </a:r>
            <a:endParaRPr lang="en-US" sz="4400" dirty="0"/>
          </a:p>
        </p:txBody>
      </p:sp>
      <p:sp>
        <p:nvSpPr>
          <p:cNvPr id="6" name="Subtitle 5"/>
          <p:cNvSpPr>
            <a:spLocks noGrp="1"/>
          </p:cNvSpPr>
          <p:nvPr>
            <p:ph type="subTitle" idx="1"/>
          </p:nvPr>
        </p:nvSpPr>
        <p:spPr>
          <a:xfrm>
            <a:off x="614597" y="2110153"/>
            <a:ext cx="11152682" cy="4365598"/>
          </a:xfrm>
        </p:spPr>
        <p:txBody>
          <a:bodyPr>
            <a:normAutofit/>
          </a:bodyPr>
          <a:lstStyle/>
          <a:p>
            <a:pPr algn="l">
              <a:buFont typeface="Arial" panose="020B0604020202020204" pitchFamily="34" charset="0"/>
            </a:pPr>
            <a:r>
              <a:rPr lang="en-US" sz="2600" dirty="0">
                <a:latin typeface="Arial" panose="020B0604020202020204" pitchFamily="34" charset="0"/>
                <a:cs typeface="Arial" panose="020B0604020202020204" pitchFamily="34" charset="0"/>
              </a:rPr>
              <a:t>.</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8" name="Picture 7">
            <a:extLst>
              <a:ext uri="{FF2B5EF4-FFF2-40B4-BE49-F238E27FC236}">
                <a16:creationId xmlns:a16="http://schemas.microsoft.com/office/drawing/2014/main" id="{8BA08C76-147A-F818-2346-CF277E4665CF}"/>
              </a:ext>
            </a:extLst>
          </p:cNvPr>
          <p:cNvPicPr>
            <a:picLocks noChangeAspect="1"/>
          </p:cNvPicPr>
          <p:nvPr/>
        </p:nvPicPr>
        <p:blipFill>
          <a:blip r:embed="rId2"/>
          <a:srcRect/>
          <a:stretch>
            <a:fillRect/>
          </a:stretch>
        </p:blipFill>
        <p:spPr bwMode="auto">
          <a:xfrm>
            <a:off x="1304020" y="2392044"/>
            <a:ext cx="8463279" cy="412051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a:ea typeface="+mj-lt"/>
                <a:cs typeface="Arial" panose="020B0604020202020204"/>
              </a:rPr>
              <a:t>Modules</a:t>
            </a:r>
          </a:p>
        </p:txBody>
      </p:sp>
      <p:sp>
        <p:nvSpPr>
          <p:cNvPr id="6" name="Subtitle 5"/>
          <p:cNvSpPr>
            <a:spLocks noGrp="1"/>
          </p:cNvSpPr>
          <p:nvPr>
            <p:ph type="subTitle" idx="1"/>
          </p:nvPr>
        </p:nvSpPr>
        <p:spPr>
          <a:xfrm>
            <a:off x="614597" y="2110153"/>
            <a:ext cx="11152682" cy="4365598"/>
          </a:xfrm>
        </p:spPr>
        <p:txBody>
          <a:bodyPr>
            <a:normAutofit/>
          </a:bodyPr>
          <a:lstStyle/>
          <a:p>
            <a:pPr algn="l">
              <a:buFont typeface="Arial" panose="020B0604020202020204" pitchFamily="34" charset="0"/>
            </a:pPr>
            <a:r>
              <a:rPr lang="en-US" sz="1800" dirty="0">
                <a:latin typeface="Times New Roman" panose="02020603050405020304" charset="0"/>
                <a:cs typeface="Times New Roman" panose="02020603050405020304" charset="0"/>
              </a:rPr>
              <a:t>The Automatic question paper generation has following modules:</a:t>
            </a:r>
          </a:p>
          <a:p>
            <a:pPr algn="l">
              <a:buFont typeface="Arial" panose="020B0604020202020204" pitchFamily="34" charset="0"/>
              <a:buChar char="•"/>
            </a:pPr>
            <a:endParaRPr lang="en-US" sz="1800" dirty="0">
              <a:latin typeface="Times New Roman" panose="02020603050405020304" charset="0"/>
              <a:cs typeface="Times New Roman" panose="02020603050405020304" charset="0"/>
            </a:endParaRPr>
          </a:p>
          <a:p>
            <a:pPr algn="l">
              <a:buFont typeface="Arial" panose="020B0604020202020204" pitchFamily="34" charset="0"/>
              <a:buChar char="•"/>
            </a:pPr>
            <a:r>
              <a:rPr lang="en-US" sz="1800" dirty="0">
                <a:latin typeface="Times New Roman" panose="02020603050405020304" charset="0"/>
                <a:cs typeface="Times New Roman" panose="02020603050405020304" charset="0"/>
              </a:rPr>
              <a:t>1.User  </a:t>
            </a:r>
          </a:p>
          <a:p>
            <a:pPr algn="l">
              <a:buFont typeface="Arial" panose="020B0604020202020204" pitchFamily="34" charset="0"/>
              <a:buChar char="•"/>
            </a:pPr>
            <a:endParaRPr lang="en-US" sz="1800" dirty="0">
              <a:latin typeface="Times New Roman" panose="02020603050405020304" charset="0"/>
              <a:cs typeface="Times New Roman" panose="02020603050405020304" charset="0"/>
            </a:endParaRPr>
          </a:p>
          <a:p>
            <a:pPr algn="l">
              <a:buFont typeface="Arial" panose="020B0604020202020204" pitchFamily="34" charset="0"/>
            </a:pPr>
            <a:r>
              <a:rPr lang="en-US" sz="1800" dirty="0">
                <a:latin typeface="Times New Roman" panose="02020603050405020304" charset="0"/>
                <a:cs typeface="Times New Roman" panose="02020603050405020304" charset="0"/>
              </a:rPr>
              <a:t>                                                                   </a:t>
            </a:r>
          </a:p>
          <a:p>
            <a:pPr algn="l">
              <a:buFont typeface="Arial" panose="020B0604020202020204" pitchFamily="34" charset="0"/>
              <a:buChar char="•"/>
            </a:pPr>
            <a:endParaRPr lang="en-US" sz="1800" dirty="0">
              <a:latin typeface="Times New Roman" panose="02020603050405020304" charset="0"/>
              <a:cs typeface="Times New Roman" panose="02020603050405020304" charset="0"/>
            </a:endParaRPr>
          </a:p>
          <a:p>
            <a:pPr algn="l">
              <a:buFont typeface="Arial" panose="020B0604020202020204" pitchFamily="34" charset="0"/>
              <a:buChar char="•"/>
            </a:pPr>
            <a:r>
              <a:rPr lang="en-US" sz="1800" dirty="0">
                <a:latin typeface="Times New Roman" panose="02020603050405020304" charset="0"/>
                <a:cs typeface="Times New Roman" panose="02020603050405020304" charset="0"/>
              </a:rPr>
              <a:t>2.Admin   </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2" name="Picture 1" descr="admin"/>
          <p:cNvPicPr>
            <a:picLocks noChangeAspect="1"/>
          </p:cNvPicPr>
          <p:nvPr/>
        </p:nvPicPr>
        <p:blipFill>
          <a:blip r:embed="rId2"/>
          <a:stretch>
            <a:fillRect/>
          </a:stretch>
        </p:blipFill>
        <p:spPr>
          <a:xfrm>
            <a:off x="8276590" y="4324350"/>
            <a:ext cx="2143125" cy="1646555"/>
          </a:xfrm>
          <a:prstGeom prst="rect">
            <a:avLst/>
          </a:prstGeom>
        </p:spPr>
      </p:pic>
      <p:pic>
        <p:nvPicPr>
          <p:cNvPr id="3" name="Picture 2" descr="user"/>
          <p:cNvPicPr>
            <a:picLocks noChangeAspect="1"/>
          </p:cNvPicPr>
          <p:nvPr/>
        </p:nvPicPr>
        <p:blipFill>
          <a:blip r:embed="rId3"/>
          <a:stretch>
            <a:fillRect/>
          </a:stretch>
        </p:blipFill>
        <p:spPr>
          <a:xfrm>
            <a:off x="8276590" y="2595880"/>
            <a:ext cx="2143125" cy="14046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dirty="0">
                <a:solidFill>
                  <a:schemeClr val="accent1"/>
                </a:solidFill>
                <a:latin typeface="Arial" panose="020B0604020202020204"/>
                <a:ea typeface="+mj-lt"/>
                <a:cs typeface="Arial" panose="020B0604020202020204"/>
                <a:sym typeface="+mn-ea"/>
              </a:rPr>
              <a:t>            Hardware Requirements:</a:t>
            </a:r>
          </a:p>
        </p:txBody>
      </p:sp>
      <p:sp>
        <p:nvSpPr>
          <p:cNvPr id="3" name="Content Placeholder 2"/>
          <p:cNvSpPr>
            <a:spLocks noGrp="1"/>
          </p:cNvSpPr>
          <p:nvPr>
            <p:ph idx="1"/>
          </p:nvPr>
        </p:nvSpPr>
        <p:spPr/>
        <p:txBody>
          <a:bodyPr/>
          <a:lstStyle/>
          <a:p>
            <a:r>
              <a:rPr lang="en-US" sz="1800" dirty="0"/>
              <a:t>Hard Disk    :  1 TB</a:t>
            </a:r>
          </a:p>
          <a:p>
            <a:r>
              <a:rPr lang="en-US" sz="1800" dirty="0"/>
              <a:t>Ram            :   8 GB</a:t>
            </a:r>
          </a:p>
          <a:p>
            <a:r>
              <a:rPr lang="en-US" sz="1800" dirty="0"/>
              <a:t> Processor   : Intel (i3)</a:t>
            </a:r>
            <a:endParaRPr lang="en-IN" sz="1800" dirty="0"/>
          </a:p>
          <a:p>
            <a:pPr>
              <a:lnSpc>
                <a:spcPct val="200000"/>
              </a:lnSpc>
            </a:pPr>
            <a:endParaRPr lang="en-US" dirty="0">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p:txBody>
          <a:bodyPr/>
          <a:lstStyle/>
          <a:p>
            <a:r>
              <a:rPr lang="en-US"/>
              <a:t>© Edunet Foundation. All rights reserved.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737</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ff2</vt:lpstr>
      <vt:lpstr>ff4</vt:lpstr>
      <vt:lpstr>Times New Roman</vt:lpstr>
      <vt:lpstr>Office Theme</vt:lpstr>
      <vt:lpstr>Automatic question paper generator.</vt:lpstr>
      <vt:lpstr>OUTLINE</vt:lpstr>
      <vt:lpstr>Abstract</vt:lpstr>
      <vt:lpstr>Problem Statement</vt:lpstr>
      <vt:lpstr>                     Existing System</vt:lpstr>
      <vt:lpstr>Proposed Solution</vt:lpstr>
      <vt:lpstr>System Architecture</vt:lpstr>
      <vt:lpstr>Modules</vt:lpstr>
      <vt:lpstr>            Hardware Requirements:</vt:lpstr>
      <vt:lpstr>                  Software Requirements</vt:lpstr>
      <vt:lpstr>                                               Advantages </vt:lpstr>
      <vt:lpstr>                           Disadvantages  </vt:lpstr>
      <vt:lpstr>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Raju Aalla</cp:lastModifiedBy>
  <cp:revision>49</cp:revision>
  <dcterms:created xsi:type="dcterms:W3CDTF">2021-04-26T07:43:00Z</dcterms:created>
  <dcterms:modified xsi:type="dcterms:W3CDTF">2023-04-01T04:54:19Z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35EDD014C0244A90B8150474C0C5C27B</vt:lpwstr>
  </property>
  <property fmtid="{D5CDD505-2E9C-101B-9397-08002B2CF9AE}" pid="3" name="KSOProductBuildVer">
    <vt:lpwstr>1033-11.2.0.11513</vt:lpwstr>
  </property>
</Properties>
</file>