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256" r:id="rId2"/>
    <p:sldId id="274" r:id="rId3"/>
    <p:sldId id="257" r:id="rId4"/>
    <p:sldId id="258" r:id="rId5"/>
    <p:sldId id="259"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SANZ PIÑA" initials="MSP" lastIdx="1" clrIdx="0">
    <p:extLst>
      <p:ext uri="{19B8F6BF-5375-455C-9EA6-DF929625EA0E}">
        <p15:presenceInfo xmlns:p15="http://schemas.microsoft.com/office/powerpoint/2012/main" userId="S::maria.sanz.pina@alumnos.upm.es::2def8008-162d-4246-9474-d795bb65cd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14" autoAdjust="0"/>
  </p:normalViewPr>
  <p:slideViewPr>
    <p:cSldViewPr snapToGrid="0">
      <p:cViewPr varScale="1">
        <p:scale>
          <a:sx n="99" d="100"/>
          <a:sy n="9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72F37-302B-4093-838E-06D60169C2F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5CE7AECB-C4C5-4CD7-BC0B-D6840DF23449}">
      <dgm:prSet phldrT="[Texto]"/>
      <dgm:spPr/>
      <dgm:t>
        <a:bodyPr/>
        <a:lstStyle/>
        <a:p>
          <a:r>
            <a:rPr lang="es-ES"/>
            <a:t>HTMSerializer</a:t>
          </a:r>
        </a:p>
      </dgm:t>
    </dgm:pt>
    <dgm:pt modelId="{836E4510-9653-4DC3-91EC-F6E50ED46C26}" type="parTrans" cxnId="{A7C4BC2C-9B5B-45B2-A370-21997F398CE5}">
      <dgm:prSet/>
      <dgm:spPr/>
      <dgm:t>
        <a:bodyPr/>
        <a:lstStyle/>
        <a:p>
          <a:endParaRPr lang="es-ES"/>
        </a:p>
      </dgm:t>
    </dgm:pt>
    <dgm:pt modelId="{A56EA3A2-D598-4E79-B85C-99ED538FB72B}" type="sibTrans" cxnId="{A7C4BC2C-9B5B-45B2-A370-21997F398CE5}">
      <dgm:prSet/>
      <dgm:spPr/>
      <dgm:t>
        <a:bodyPr/>
        <a:lstStyle/>
        <a:p>
          <a:endParaRPr lang="es-ES"/>
        </a:p>
      </dgm:t>
    </dgm:pt>
    <dgm:pt modelId="{BA20D2DD-A34E-415A-9DA7-2A25941C02A6}">
      <dgm:prSet phldrT="[Texto]"/>
      <dgm:spPr/>
      <dgm:t>
        <a:bodyPr/>
        <a:lstStyle/>
        <a:p>
          <a:r>
            <a:rPr lang="es-ES" dirty="0" err="1"/>
            <a:t>Introduction</a:t>
          </a:r>
          <a:endParaRPr lang="es-ES" dirty="0"/>
        </a:p>
      </dgm:t>
    </dgm:pt>
    <dgm:pt modelId="{5CDD14B1-15F2-44F9-84D3-32A95BE5904D}" type="parTrans" cxnId="{3B6FDE09-AF2E-4750-BA98-15A3BDC8ABC4}">
      <dgm:prSet/>
      <dgm:spPr/>
      <dgm:t>
        <a:bodyPr/>
        <a:lstStyle/>
        <a:p>
          <a:endParaRPr lang="es-ES"/>
        </a:p>
      </dgm:t>
    </dgm:pt>
    <dgm:pt modelId="{5B2D76C3-5B9A-4D79-B73A-502C71C1CC97}" type="sibTrans" cxnId="{3B6FDE09-AF2E-4750-BA98-15A3BDC8ABC4}">
      <dgm:prSet/>
      <dgm:spPr/>
      <dgm:t>
        <a:bodyPr/>
        <a:lstStyle/>
        <a:p>
          <a:endParaRPr lang="es-ES"/>
        </a:p>
      </dgm:t>
    </dgm:pt>
    <dgm:pt modelId="{92617607-598A-4199-AA20-73574D5F3EAC}">
      <dgm:prSet phldrT="[Texto]"/>
      <dgm:spPr/>
      <dgm:t>
        <a:bodyPr/>
        <a:lstStyle/>
        <a:p>
          <a:r>
            <a:rPr lang="es-ES" dirty="0" err="1"/>
            <a:t>Serialize</a:t>
          </a:r>
          <a:endParaRPr lang="es-ES" dirty="0"/>
        </a:p>
      </dgm:t>
    </dgm:pt>
    <dgm:pt modelId="{9ADA5174-1D84-429F-856D-4083902309DA}" type="parTrans" cxnId="{98F01D7D-F162-4A67-BB8D-6354E42ADFC3}">
      <dgm:prSet/>
      <dgm:spPr/>
      <dgm:t>
        <a:bodyPr/>
        <a:lstStyle/>
        <a:p>
          <a:endParaRPr lang="es-ES"/>
        </a:p>
      </dgm:t>
    </dgm:pt>
    <dgm:pt modelId="{1194CAA4-2B3A-41BB-BA81-3CED4C9509D5}" type="sibTrans" cxnId="{98F01D7D-F162-4A67-BB8D-6354E42ADFC3}">
      <dgm:prSet/>
      <dgm:spPr/>
      <dgm:t>
        <a:bodyPr/>
        <a:lstStyle/>
        <a:p>
          <a:endParaRPr lang="es-ES"/>
        </a:p>
      </dgm:t>
    </dgm:pt>
    <dgm:pt modelId="{E353BE69-8655-4986-A1FD-41F07020B6AA}">
      <dgm:prSet phldrT="[Texto]"/>
      <dgm:spPr/>
      <dgm:t>
        <a:bodyPr/>
        <a:lstStyle/>
        <a:p>
          <a:r>
            <a:rPr lang="es-ES" dirty="0" err="1"/>
            <a:t>Deserialize</a:t>
          </a:r>
          <a:endParaRPr lang="es-ES" dirty="0"/>
        </a:p>
      </dgm:t>
    </dgm:pt>
    <dgm:pt modelId="{ADF8D8B1-801D-4C79-9DBA-D09BF636E070}" type="parTrans" cxnId="{E2186E08-A19D-4E9A-A673-5DD91C6C7E2A}">
      <dgm:prSet/>
      <dgm:spPr/>
      <dgm:t>
        <a:bodyPr/>
        <a:lstStyle/>
        <a:p>
          <a:endParaRPr lang="es-ES"/>
        </a:p>
      </dgm:t>
    </dgm:pt>
    <dgm:pt modelId="{3112D977-F829-4168-9E77-9EAC7BA686E4}" type="sibTrans" cxnId="{E2186E08-A19D-4E9A-A673-5DD91C6C7E2A}">
      <dgm:prSet/>
      <dgm:spPr/>
      <dgm:t>
        <a:bodyPr/>
        <a:lstStyle/>
        <a:p>
          <a:endParaRPr lang="es-ES"/>
        </a:p>
      </dgm:t>
    </dgm:pt>
    <dgm:pt modelId="{B948942C-75D9-4E3E-99B0-5FC83E881899}">
      <dgm:prSet phldrT="[Texto]"/>
      <dgm:spPr/>
      <dgm:t>
        <a:bodyPr/>
        <a:lstStyle/>
        <a:p>
          <a:r>
            <a:rPr lang="es-ES" dirty="0" err="1"/>
            <a:t>Refactoring</a:t>
          </a:r>
          <a:endParaRPr lang="es-ES" dirty="0"/>
        </a:p>
      </dgm:t>
    </dgm:pt>
    <dgm:pt modelId="{8B26BD27-0E6C-49E4-A139-F8FE5EC6A4EC}" type="parTrans" cxnId="{155ACE45-F960-4014-86B2-8EEACAD86EE8}">
      <dgm:prSet/>
      <dgm:spPr/>
      <dgm:t>
        <a:bodyPr/>
        <a:lstStyle/>
        <a:p>
          <a:endParaRPr lang="es-ES"/>
        </a:p>
      </dgm:t>
    </dgm:pt>
    <dgm:pt modelId="{C898AE60-9185-4CBC-82A9-AA769C98027B}" type="sibTrans" cxnId="{155ACE45-F960-4014-86B2-8EEACAD86EE8}">
      <dgm:prSet/>
      <dgm:spPr/>
      <dgm:t>
        <a:bodyPr/>
        <a:lstStyle/>
        <a:p>
          <a:endParaRPr lang="es-ES"/>
        </a:p>
      </dgm:t>
    </dgm:pt>
    <dgm:pt modelId="{883476B1-CE98-4CE4-9726-F43DAFF78B59}">
      <dgm:prSet phldrT="[Texto]"/>
      <dgm:spPr/>
      <dgm:t>
        <a:bodyPr/>
        <a:lstStyle/>
        <a:p>
          <a:r>
            <a:rPr lang="es-ES" dirty="0" err="1"/>
            <a:t>UnitTests</a:t>
          </a:r>
          <a:endParaRPr lang="es-ES" dirty="0"/>
        </a:p>
      </dgm:t>
    </dgm:pt>
    <dgm:pt modelId="{738F3A14-04A0-4E96-BFA9-31647A857E92}" type="parTrans" cxnId="{F7D9DA6D-13DC-43C9-8B5D-62FBEECF2853}">
      <dgm:prSet/>
      <dgm:spPr/>
      <dgm:t>
        <a:bodyPr/>
        <a:lstStyle/>
        <a:p>
          <a:endParaRPr lang="es-ES"/>
        </a:p>
      </dgm:t>
    </dgm:pt>
    <dgm:pt modelId="{6D863EEB-626E-46EF-82C5-421481435A54}" type="sibTrans" cxnId="{F7D9DA6D-13DC-43C9-8B5D-62FBEECF2853}">
      <dgm:prSet/>
      <dgm:spPr/>
      <dgm:t>
        <a:bodyPr/>
        <a:lstStyle/>
        <a:p>
          <a:endParaRPr lang="es-ES"/>
        </a:p>
      </dgm:t>
    </dgm:pt>
    <dgm:pt modelId="{8DE7953A-CF5E-4160-B2ED-0DCC0D4AFECA}">
      <dgm:prSet phldrT="[Texto]"/>
      <dgm:spPr/>
      <dgm:t>
        <a:bodyPr/>
        <a:lstStyle/>
        <a:p>
          <a:r>
            <a:rPr lang="es-ES" dirty="0" err="1"/>
            <a:t>Methods</a:t>
          </a:r>
          <a:endParaRPr lang="es-ES" dirty="0"/>
        </a:p>
      </dgm:t>
    </dgm:pt>
    <dgm:pt modelId="{3126D6ED-897D-4CE8-8219-20E2074914E8}" type="parTrans" cxnId="{4F156DA2-0581-473B-A40D-F4E4CB09B246}">
      <dgm:prSet/>
      <dgm:spPr/>
      <dgm:t>
        <a:bodyPr/>
        <a:lstStyle/>
        <a:p>
          <a:endParaRPr lang="es-ES"/>
        </a:p>
      </dgm:t>
    </dgm:pt>
    <dgm:pt modelId="{65C90A8E-5344-459D-BF76-096F157697A2}" type="sibTrans" cxnId="{4F156DA2-0581-473B-A40D-F4E4CB09B246}">
      <dgm:prSet/>
      <dgm:spPr/>
      <dgm:t>
        <a:bodyPr/>
        <a:lstStyle/>
        <a:p>
          <a:endParaRPr lang="es-ES"/>
        </a:p>
      </dgm:t>
    </dgm:pt>
    <dgm:pt modelId="{A97BF493-19C1-4D6E-A5A6-86E80EB5BBE3}" type="pres">
      <dgm:prSet presAssocID="{D8072F37-302B-4093-838E-06D60169C2F8}" presName="diagram" presStyleCnt="0">
        <dgm:presLayoutVars>
          <dgm:chPref val="1"/>
          <dgm:dir/>
          <dgm:animOne val="branch"/>
          <dgm:animLvl val="lvl"/>
          <dgm:resizeHandles val="exact"/>
        </dgm:presLayoutVars>
      </dgm:prSet>
      <dgm:spPr/>
    </dgm:pt>
    <dgm:pt modelId="{C66A771C-D4F8-438C-9F1D-DFD1CAEF10C9}" type="pres">
      <dgm:prSet presAssocID="{5CE7AECB-C4C5-4CD7-BC0B-D6840DF23449}" presName="root1" presStyleCnt="0"/>
      <dgm:spPr/>
    </dgm:pt>
    <dgm:pt modelId="{EE29303F-E6C4-4BB4-B980-05E372D08D93}" type="pres">
      <dgm:prSet presAssocID="{5CE7AECB-C4C5-4CD7-BC0B-D6840DF23449}" presName="LevelOneTextNode" presStyleLbl="node0" presStyleIdx="0" presStyleCnt="1">
        <dgm:presLayoutVars>
          <dgm:chPref val="3"/>
        </dgm:presLayoutVars>
      </dgm:prSet>
      <dgm:spPr/>
    </dgm:pt>
    <dgm:pt modelId="{E6AA68D3-748E-4640-A6F1-6EB28360CB85}" type="pres">
      <dgm:prSet presAssocID="{5CE7AECB-C4C5-4CD7-BC0B-D6840DF23449}" presName="level2hierChild" presStyleCnt="0"/>
      <dgm:spPr/>
    </dgm:pt>
    <dgm:pt modelId="{4A736669-0D8C-4D8E-A3A8-1E7ED3AB370D}" type="pres">
      <dgm:prSet presAssocID="{5CDD14B1-15F2-44F9-84D3-32A95BE5904D}" presName="conn2-1" presStyleLbl="parChTrans1D2" presStyleIdx="0" presStyleCnt="4"/>
      <dgm:spPr/>
    </dgm:pt>
    <dgm:pt modelId="{6E09FC5A-04A2-4014-A196-249B77BBC901}" type="pres">
      <dgm:prSet presAssocID="{5CDD14B1-15F2-44F9-84D3-32A95BE5904D}" presName="connTx" presStyleLbl="parChTrans1D2" presStyleIdx="0" presStyleCnt="4"/>
      <dgm:spPr/>
    </dgm:pt>
    <dgm:pt modelId="{AF1C61C5-C68C-449A-B6B8-DC54D81A9F2F}" type="pres">
      <dgm:prSet presAssocID="{BA20D2DD-A34E-415A-9DA7-2A25941C02A6}" presName="root2" presStyleCnt="0"/>
      <dgm:spPr/>
    </dgm:pt>
    <dgm:pt modelId="{3D082269-96AE-4C34-BB5C-715A5D3223C9}" type="pres">
      <dgm:prSet presAssocID="{BA20D2DD-A34E-415A-9DA7-2A25941C02A6}" presName="LevelTwoTextNode" presStyleLbl="node2" presStyleIdx="0" presStyleCnt="4">
        <dgm:presLayoutVars>
          <dgm:chPref val="3"/>
        </dgm:presLayoutVars>
      </dgm:prSet>
      <dgm:spPr/>
    </dgm:pt>
    <dgm:pt modelId="{B44E5EAC-A7B3-4B9B-A08E-3423834BC6FB}" type="pres">
      <dgm:prSet presAssocID="{BA20D2DD-A34E-415A-9DA7-2A25941C02A6}" presName="level3hierChild" presStyleCnt="0"/>
      <dgm:spPr/>
    </dgm:pt>
    <dgm:pt modelId="{7EE49B67-C29E-41EE-B800-1C6ABBBBC179}" type="pres">
      <dgm:prSet presAssocID="{3126D6ED-897D-4CE8-8219-20E2074914E8}" presName="conn2-1" presStyleLbl="parChTrans1D2" presStyleIdx="1" presStyleCnt="4"/>
      <dgm:spPr/>
    </dgm:pt>
    <dgm:pt modelId="{E29F5795-9472-4AE9-ACFF-137739C43817}" type="pres">
      <dgm:prSet presAssocID="{3126D6ED-897D-4CE8-8219-20E2074914E8}" presName="connTx" presStyleLbl="parChTrans1D2" presStyleIdx="1" presStyleCnt="4"/>
      <dgm:spPr/>
    </dgm:pt>
    <dgm:pt modelId="{1A454404-1AFB-4BEA-8027-A201E38C878D}" type="pres">
      <dgm:prSet presAssocID="{8DE7953A-CF5E-4160-B2ED-0DCC0D4AFECA}" presName="root2" presStyleCnt="0"/>
      <dgm:spPr/>
    </dgm:pt>
    <dgm:pt modelId="{9C061C8F-66DC-48A8-A98A-0563ED2457AE}" type="pres">
      <dgm:prSet presAssocID="{8DE7953A-CF5E-4160-B2ED-0DCC0D4AFECA}" presName="LevelTwoTextNode" presStyleLbl="node2" presStyleIdx="1" presStyleCnt="4">
        <dgm:presLayoutVars>
          <dgm:chPref val="3"/>
        </dgm:presLayoutVars>
      </dgm:prSet>
      <dgm:spPr/>
    </dgm:pt>
    <dgm:pt modelId="{0FC6BB10-F807-4666-B2D5-41DFBAC03E67}" type="pres">
      <dgm:prSet presAssocID="{8DE7953A-CF5E-4160-B2ED-0DCC0D4AFECA}" presName="level3hierChild" presStyleCnt="0"/>
      <dgm:spPr/>
    </dgm:pt>
    <dgm:pt modelId="{8550917A-A72A-46C3-AABA-416E05BB9E61}" type="pres">
      <dgm:prSet presAssocID="{9ADA5174-1D84-429F-856D-4083902309DA}" presName="conn2-1" presStyleLbl="parChTrans1D3" presStyleIdx="0" presStyleCnt="2"/>
      <dgm:spPr/>
    </dgm:pt>
    <dgm:pt modelId="{8350BE2C-DFF3-4EA4-AC7D-31FDB6AB53AC}" type="pres">
      <dgm:prSet presAssocID="{9ADA5174-1D84-429F-856D-4083902309DA}" presName="connTx" presStyleLbl="parChTrans1D3" presStyleIdx="0" presStyleCnt="2"/>
      <dgm:spPr/>
    </dgm:pt>
    <dgm:pt modelId="{722C38E6-0EB0-4431-A823-39217B2D2067}" type="pres">
      <dgm:prSet presAssocID="{92617607-598A-4199-AA20-73574D5F3EAC}" presName="root2" presStyleCnt="0"/>
      <dgm:spPr/>
    </dgm:pt>
    <dgm:pt modelId="{BCBCF64D-8188-403B-A5F5-7740555005B6}" type="pres">
      <dgm:prSet presAssocID="{92617607-598A-4199-AA20-73574D5F3EAC}" presName="LevelTwoTextNode" presStyleLbl="node3" presStyleIdx="0" presStyleCnt="2">
        <dgm:presLayoutVars>
          <dgm:chPref val="3"/>
        </dgm:presLayoutVars>
      </dgm:prSet>
      <dgm:spPr/>
    </dgm:pt>
    <dgm:pt modelId="{2F205E8C-5420-460D-A170-AFF93194CAD5}" type="pres">
      <dgm:prSet presAssocID="{92617607-598A-4199-AA20-73574D5F3EAC}" presName="level3hierChild" presStyleCnt="0"/>
      <dgm:spPr/>
    </dgm:pt>
    <dgm:pt modelId="{BFA8051F-5038-40B8-B42D-A938060F95F0}" type="pres">
      <dgm:prSet presAssocID="{ADF8D8B1-801D-4C79-9DBA-D09BF636E070}" presName="conn2-1" presStyleLbl="parChTrans1D3" presStyleIdx="1" presStyleCnt="2"/>
      <dgm:spPr/>
    </dgm:pt>
    <dgm:pt modelId="{EB2D4DE1-E833-4B32-ADB5-D6EC70C6AAA3}" type="pres">
      <dgm:prSet presAssocID="{ADF8D8B1-801D-4C79-9DBA-D09BF636E070}" presName="connTx" presStyleLbl="parChTrans1D3" presStyleIdx="1" presStyleCnt="2"/>
      <dgm:spPr/>
    </dgm:pt>
    <dgm:pt modelId="{37869A90-DD34-4216-8A63-E5B0968205FE}" type="pres">
      <dgm:prSet presAssocID="{E353BE69-8655-4986-A1FD-41F07020B6AA}" presName="root2" presStyleCnt="0"/>
      <dgm:spPr/>
    </dgm:pt>
    <dgm:pt modelId="{A7C7E96F-B306-4F56-AFD0-E7D53B4BE9CE}" type="pres">
      <dgm:prSet presAssocID="{E353BE69-8655-4986-A1FD-41F07020B6AA}" presName="LevelTwoTextNode" presStyleLbl="node3" presStyleIdx="1" presStyleCnt="2">
        <dgm:presLayoutVars>
          <dgm:chPref val="3"/>
        </dgm:presLayoutVars>
      </dgm:prSet>
      <dgm:spPr/>
    </dgm:pt>
    <dgm:pt modelId="{792D6D40-7F57-4B45-A5D5-6D03F8B9BD14}" type="pres">
      <dgm:prSet presAssocID="{E353BE69-8655-4986-A1FD-41F07020B6AA}" presName="level3hierChild" presStyleCnt="0"/>
      <dgm:spPr/>
    </dgm:pt>
    <dgm:pt modelId="{4B314EBD-9020-4655-8D8E-EBF02CE03821}" type="pres">
      <dgm:prSet presAssocID="{8B26BD27-0E6C-49E4-A139-F8FE5EC6A4EC}" presName="conn2-1" presStyleLbl="parChTrans1D2" presStyleIdx="2" presStyleCnt="4"/>
      <dgm:spPr/>
    </dgm:pt>
    <dgm:pt modelId="{FE20FF27-4DC0-4FB8-8F20-12C6CFFFDEA5}" type="pres">
      <dgm:prSet presAssocID="{8B26BD27-0E6C-49E4-A139-F8FE5EC6A4EC}" presName="connTx" presStyleLbl="parChTrans1D2" presStyleIdx="2" presStyleCnt="4"/>
      <dgm:spPr/>
    </dgm:pt>
    <dgm:pt modelId="{BDD5FC1F-53AE-4750-A860-05F4E1526258}" type="pres">
      <dgm:prSet presAssocID="{B948942C-75D9-4E3E-99B0-5FC83E881899}" presName="root2" presStyleCnt="0"/>
      <dgm:spPr/>
    </dgm:pt>
    <dgm:pt modelId="{D509D600-832B-4351-A898-19717A1BD372}" type="pres">
      <dgm:prSet presAssocID="{B948942C-75D9-4E3E-99B0-5FC83E881899}" presName="LevelTwoTextNode" presStyleLbl="node2" presStyleIdx="2" presStyleCnt="4">
        <dgm:presLayoutVars>
          <dgm:chPref val="3"/>
        </dgm:presLayoutVars>
      </dgm:prSet>
      <dgm:spPr/>
    </dgm:pt>
    <dgm:pt modelId="{58AB6C63-0302-4A7D-91C7-1899B6575F60}" type="pres">
      <dgm:prSet presAssocID="{B948942C-75D9-4E3E-99B0-5FC83E881899}" presName="level3hierChild" presStyleCnt="0"/>
      <dgm:spPr/>
    </dgm:pt>
    <dgm:pt modelId="{23941205-511D-41AC-90FF-3DA2C5ECFA4A}" type="pres">
      <dgm:prSet presAssocID="{738F3A14-04A0-4E96-BFA9-31647A857E92}" presName="conn2-1" presStyleLbl="parChTrans1D2" presStyleIdx="3" presStyleCnt="4"/>
      <dgm:spPr/>
    </dgm:pt>
    <dgm:pt modelId="{B5F45C57-2B20-4020-941D-686FF5841CEF}" type="pres">
      <dgm:prSet presAssocID="{738F3A14-04A0-4E96-BFA9-31647A857E92}" presName="connTx" presStyleLbl="parChTrans1D2" presStyleIdx="3" presStyleCnt="4"/>
      <dgm:spPr/>
    </dgm:pt>
    <dgm:pt modelId="{1120442B-CF8A-450B-9D32-AE6F8757DDF0}" type="pres">
      <dgm:prSet presAssocID="{883476B1-CE98-4CE4-9726-F43DAFF78B59}" presName="root2" presStyleCnt="0"/>
      <dgm:spPr/>
    </dgm:pt>
    <dgm:pt modelId="{342D3EB7-2CAE-44C5-9EE6-47571C6AEF6F}" type="pres">
      <dgm:prSet presAssocID="{883476B1-CE98-4CE4-9726-F43DAFF78B59}" presName="LevelTwoTextNode" presStyleLbl="node2" presStyleIdx="3" presStyleCnt="4">
        <dgm:presLayoutVars>
          <dgm:chPref val="3"/>
        </dgm:presLayoutVars>
      </dgm:prSet>
      <dgm:spPr/>
    </dgm:pt>
    <dgm:pt modelId="{FAE826B6-7B60-4EC0-ACA0-AA470CDE2F6F}" type="pres">
      <dgm:prSet presAssocID="{883476B1-CE98-4CE4-9726-F43DAFF78B59}" presName="level3hierChild" presStyleCnt="0"/>
      <dgm:spPr/>
    </dgm:pt>
  </dgm:ptLst>
  <dgm:cxnLst>
    <dgm:cxn modelId="{E2186E08-A19D-4E9A-A673-5DD91C6C7E2A}" srcId="{8DE7953A-CF5E-4160-B2ED-0DCC0D4AFECA}" destId="{E353BE69-8655-4986-A1FD-41F07020B6AA}" srcOrd="1" destOrd="0" parTransId="{ADF8D8B1-801D-4C79-9DBA-D09BF636E070}" sibTransId="{3112D977-F829-4168-9E77-9EAC7BA686E4}"/>
    <dgm:cxn modelId="{3B6FDE09-AF2E-4750-BA98-15A3BDC8ABC4}" srcId="{5CE7AECB-C4C5-4CD7-BC0B-D6840DF23449}" destId="{BA20D2DD-A34E-415A-9DA7-2A25941C02A6}" srcOrd="0" destOrd="0" parTransId="{5CDD14B1-15F2-44F9-84D3-32A95BE5904D}" sibTransId="{5B2D76C3-5B9A-4D79-B73A-502C71C1CC97}"/>
    <dgm:cxn modelId="{2AC08C17-29B1-4C6B-BC71-AC4DEA008827}" type="presOf" srcId="{8B26BD27-0E6C-49E4-A139-F8FE5EC6A4EC}" destId="{FE20FF27-4DC0-4FB8-8F20-12C6CFFFDEA5}" srcOrd="1" destOrd="0" presId="urn:microsoft.com/office/officeart/2005/8/layout/hierarchy2"/>
    <dgm:cxn modelId="{7C05FF22-5AAF-46B3-903A-931E71ADFEA2}" type="presOf" srcId="{ADF8D8B1-801D-4C79-9DBA-D09BF636E070}" destId="{BFA8051F-5038-40B8-B42D-A938060F95F0}" srcOrd="0" destOrd="0" presId="urn:microsoft.com/office/officeart/2005/8/layout/hierarchy2"/>
    <dgm:cxn modelId="{A7C4BC2C-9B5B-45B2-A370-21997F398CE5}" srcId="{D8072F37-302B-4093-838E-06D60169C2F8}" destId="{5CE7AECB-C4C5-4CD7-BC0B-D6840DF23449}" srcOrd="0" destOrd="0" parTransId="{836E4510-9653-4DC3-91EC-F6E50ED46C26}" sibTransId="{A56EA3A2-D598-4E79-B85C-99ED538FB72B}"/>
    <dgm:cxn modelId="{94735731-C44A-4F0D-98DC-246BD4CFE0FB}" type="presOf" srcId="{3126D6ED-897D-4CE8-8219-20E2074914E8}" destId="{E29F5795-9472-4AE9-ACFF-137739C43817}" srcOrd="1" destOrd="0" presId="urn:microsoft.com/office/officeart/2005/8/layout/hierarchy2"/>
    <dgm:cxn modelId="{AE407E44-592C-4971-9C63-C094D05F3C4A}" type="presOf" srcId="{8DE7953A-CF5E-4160-B2ED-0DCC0D4AFECA}" destId="{9C061C8F-66DC-48A8-A98A-0563ED2457AE}" srcOrd="0" destOrd="0" presId="urn:microsoft.com/office/officeart/2005/8/layout/hierarchy2"/>
    <dgm:cxn modelId="{2AB95965-88C4-449D-8F6E-69FB0067C8E9}" type="presOf" srcId="{738F3A14-04A0-4E96-BFA9-31647A857E92}" destId="{23941205-511D-41AC-90FF-3DA2C5ECFA4A}" srcOrd="0" destOrd="0" presId="urn:microsoft.com/office/officeart/2005/8/layout/hierarchy2"/>
    <dgm:cxn modelId="{155ACE45-F960-4014-86B2-8EEACAD86EE8}" srcId="{5CE7AECB-C4C5-4CD7-BC0B-D6840DF23449}" destId="{B948942C-75D9-4E3E-99B0-5FC83E881899}" srcOrd="2" destOrd="0" parTransId="{8B26BD27-0E6C-49E4-A139-F8FE5EC6A4EC}" sibTransId="{C898AE60-9185-4CBC-82A9-AA769C98027B}"/>
    <dgm:cxn modelId="{8787BF4B-5C23-4E3A-88A2-7CCC9030939C}" type="presOf" srcId="{9ADA5174-1D84-429F-856D-4083902309DA}" destId="{8350BE2C-DFF3-4EA4-AC7D-31FDB6AB53AC}" srcOrd="1" destOrd="0" presId="urn:microsoft.com/office/officeart/2005/8/layout/hierarchy2"/>
    <dgm:cxn modelId="{F7D9DA6D-13DC-43C9-8B5D-62FBEECF2853}" srcId="{5CE7AECB-C4C5-4CD7-BC0B-D6840DF23449}" destId="{883476B1-CE98-4CE4-9726-F43DAFF78B59}" srcOrd="3" destOrd="0" parTransId="{738F3A14-04A0-4E96-BFA9-31647A857E92}" sibTransId="{6D863EEB-626E-46EF-82C5-421481435A54}"/>
    <dgm:cxn modelId="{6964664E-BF91-4AB3-BCC6-FED692445BC3}" type="presOf" srcId="{738F3A14-04A0-4E96-BFA9-31647A857E92}" destId="{B5F45C57-2B20-4020-941D-686FF5841CEF}" srcOrd="1" destOrd="0" presId="urn:microsoft.com/office/officeart/2005/8/layout/hierarchy2"/>
    <dgm:cxn modelId="{DA207473-4AD6-4599-8451-50BCE4461E62}" type="presOf" srcId="{883476B1-CE98-4CE4-9726-F43DAFF78B59}" destId="{342D3EB7-2CAE-44C5-9EE6-47571C6AEF6F}" srcOrd="0" destOrd="0" presId="urn:microsoft.com/office/officeart/2005/8/layout/hierarchy2"/>
    <dgm:cxn modelId="{B82C7274-6EEB-467F-BA20-2C1A7E5893AE}" type="presOf" srcId="{E353BE69-8655-4986-A1FD-41F07020B6AA}" destId="{A7C7E96F-B306-4F56-AFD0-E7D53B4BE9CE}" srcOrd="0" destOrd="0" presId="urn:microsoft.com/office/officeart/2005/8/layout/hierarchy2"/>
    <dgm:cxn modelId="{3E54B555-31DB-4B7A-B247-79181665507E}" type="presOf" srcId="{5CDD14B1-15F2-44F9-84D3-32A95BE5904D}" destId="{6E09FC5A-04A2-4014-A196-249B77BBC901}" srcOrd="1" destOrd="0" presId="urn:microsoft.com/office/officeart/2005/8/layout/hierarchy2"/>
    <dgm:cxn modelId="{97A2865A-887D-4BC1-9FD7-D5C2CE5D1D87}" type="presOf" srcId="{92617607-598A-4199-AA20-73574D5F3EAC}" destId="{BCBCF64D-8188-403B-A5F5-7740555005B6}" srcOrd="0" destOrd="0" presId="urn:microsoft.com/office/officeart/2005/8/layout/hierarchy2"/>
    <dgm:cxn modelId="{D729047C-E08A-43DB-B594-8E2ED860A22E}" type="presOf" srcId="{9ADA5174-1D84-429F-856D-4083902309DA}" destId="{8550917A-A72A-46C3-AABA-416E05BB9E61}" srcOrd="0" destOrd="0" presId="urn:microsoft.com/office/officeart/2005/8/layout/hierarchy2"/>
    <dgm:cxn modelId="{98F01D7D-F162-4A67-BB8D-6354E42ADFC3}" srcId="{8DE7953A-CF5E-4160-B2ED-0DCC0D4AFECA}" destId="{92617607-598A-4199-AA20-73574D5F3EAC}" srcOrd="0" destOrd="0" parTransId="{9ADA5174-1D84-429F-856D-4083902309DA}" sibTransId="{1194CAA4-2B3A-41BB-BA81-3CED4C9509D5}"/>
    <dgm:cxn modelId="{DC748B90-914C-488D-9590-7D9215FBDF55}" type="presOf" srcId="{ADF8D8B1-801D-4C79-9DBA-D09BF636E070}" destId="{EB2D4DE1-E833-4B32-ADB5-D6EC70C6AAA3}" srcOrd="1" destOrd="0" presId="urn:microsoft.com/office/officeart/2005/8/layout/hierarchy2"/>
    <dgm:cxn modelId="{CB233392-8005-4BCA-8821-C3473980EFE3}" type="presOf" srcId="{5CE7AECB-C4C5-4CD7-BC0B-D6840DF23449}" destId="{EE29303F-E6C4-4BB4-B980-05E372D08D93}" srcOrd="0" destOrd="0" presId="urn:microsoft.com/office/officeart/2005/8/layout/hierarchy2"/>
    <dgm:cxn modelId="{4F156DA2-0581-473B-A40D-F4E4CB09B246}" srcId="{5CE7AECB-C4C5-4CD7-BC0B-D6840DF23449}" destId="{8DE7953A-CF5E-4160-B2ED-0DCC0D4AFECA}" srcOrd="1" destOrd="0" parTransId="{3126D6ED-897D-4CE8-8219-20E2074914E8}" sibTransId="{65C90A8E-5344-459D-BF76-096F157697A2}"/>
    <dgm:cxn modelId="{FD220CAE-3201-4C9E-9BBA-54A6C0E8A37C}" type="presOf" srcId="{8B26BD27-0E6C-49E4-A139-F8FE5EC6A4EC}" destId="{4B314EBD-9020-4655-8D8E-EBF02CE03821}" srcOrd="0" destOrd="0" presId="urn:microsoft.com/office/officeart/2005/8/layout/hierarchy2"/>
    <dgm:cxn modelId="{3E520CB4-D766-444D-B2CC-A3FB8D25C62E}" type="presOf" srcId="{5CDD14B1-15F2-44F9-84D3-32A95BE5904D}" destId="{4A736669-0D8C-4D8E-A3A8-1E7ED3AB370D}" srcOrd="0" destOrd="0" presId="urn:microsoft.com/office/officeart/2005/8/layout/hierarchy2"/>
    <dgm:cxn modelId="{1E070BB8-4E42-4742-97A5-3F966F972571}" type="presOf" srcId="{3126D6ED-897D-4CE8-8219-20E2074914E8}" destId="{7EE49B67-C29E-41EE-B800-1C6ABBBBC179}" srcOrd="0" destOrd="0" presId="urn:microsoft.com/office/officeart/2005/8/layout/hierarchy2"/>
    <dgm:cxn modelId="{0F5EFED7-BB25-4CCA-B74E-234DD020547D}" type="presOf" srcId="{B948942C-75D9-4E3E-99B0-5FC83E881899}" destId="{D509D600-832B-4351-A898-19717A1BD372}" srcOrd="0" destOrd="0" presId="urn:microsoft.com/office/officeart/2005/8/layout/hierarchy2"/>
    <dgm:cxn modelId="{58F25CDA-4C89-474E-93C4-E21C71B7B130}" type="presOf" srcId="{BA20D2DD-A34E-415A-9DA7-2A25941C02A6}" destId="{3D082269-96AE-4C34-BB5C-715A5D3223C9}" srcOrd="0" destOrd="0" presId="urn:microsoft.com/office/officeart/2005/8/layout/hierarchy2"/>
    <dgm:cxn modelId="{A8B495EA-17A8-4F81-AD35-3EA2C6D4139F}" type="presOf" srcId="{D8072F37-302B-4093-838E-06D60169C2F8}" destId="{A97BF493-19C1-4D6E-A5A6-86E80EB5BBE3}" srcOrd="0" destOrd="0" presId="urn:microsoft.com/office/officeart/2005/8/layout/hierarchy2"/>
    <dgm:cxn modelId="{E2EAB55F-D6B9-4F54-8A20-1579BE692807}" type="presParOf" srcId="{A97BF493-19C1-4D6E-A5A6-86E80EB5BBE3}" destId="{C66A771C-D4F8-438C-9F1D-DFD1CAEF10C9}" srcOrd="0" destOrd="0" presId="urn:microsoft.com/office/officeart/2005/8/layout/hierarchy2"/>
    <dgm:cxn modelId="{FE03FC05-806E-47BC-B427-D32D36A7337A}" type="presParOf" srcId="{C66A771C-D4F8-438C-9F1D-DFD1CAEF10C9}" destId="{EE29303F-E6C4-4BB4-B980-05E372D08D93}" srcOrd="0" destOrd="0" presId="urn:microsoft.com/office/officeart/2005/8/layout/hierarchy2"/>
    <dgm:cxn modelId="{93B19A76-F587-47B5-9BDB-1A28E4416315}" type="presParOf" srcId="{C66A771C-D4F8-438C-9F1D-DFD1CAEF10C9}" destId="{E6AA68D3-748E-4640-A6F1-6EB28360CB85}" srcOrd="1" destOrd="0" presId="urn:microsoft.com/office/officeart/2005/8/layout/hierarchy2"/>
    <dgm:cxn modelId="{21C6DB69-CAC5-4EB4-B3FD-A5D9E14D1AB0}" type="presParOf" srcId="{E6AA68D3-748E-4640-A6F1-6EB28360CB85}" destId="{4A736669-0D8C-4D8E-A3A8-1E7ED3AB370D}" srcOrd="0" destOrd="0" presId="urn:microsoft.com/office/officeart/2005/8/layout/hierarchy2"/>
    <dgm:cxn modelId="{49C359EE-1B13-40DC-A67B-60F53FEE2154}" type="presParOf" srcId="{4A736669-0D8C-4D8E-A3A8-1E7ED3AB370D}" destId="{6E09FC5A-04A2-4014-A196-249B77BBC901}" srcOrd="0" destOrd="0" presId="urn:microsoft.com/office/officeart/2005/8/layout/hierarchy2"/>
    <dgm:cxn modelId="{C9A37795-F853-49D4-9369-1C753CBDBB6C}" type="presParOf" srcId="{E6AA68D3-748E-4640-A6F1-6EB28360CB85}" destId="{AF1C61C5-C68C-449A-B6B8-DC54D81A9F2F}" srcOrd="1" destOrd="0" presId="urn:microsoft.com/office/officeart/2005/8/layout/hierarchy2"/>
    <dgm:cxn modelId="{17218462-F3B9-4877-AB3D-27B4C5221047}" type="presParOf" srcId="{AF1C61C5-C68C-449A-B6B8-DC54D81A9F2F}" destId="{3D082269-96AE-4C34-BB5C-715A5D3223C9}" srcOrd="0" destOrd="0" presId="urn:microsoft.com/office/officeart/2005/8/layout/hierarchy2"/>
    <dgm:cxn modelId="{CBC3E152-5069-438C-BFB9-F33A910F6D26}" type="presParOf" srcId="{AF1C61C5-C68C-449A-B6B8-DC54D81A9F2F}" destId="{B44E5EAC-A7B3-4B9B-A08E-3423834BC6FB}" srcOrd="1" destOrd="0" presId="urn:microsoft.com/office/officeart/2005/8/layout/hierarchy2"/>
    <dgm:cxn modelId="{6FDB79EB-0852-4187-A69A-61A90569703F}" type="presParOf" srcId="{E6AA68D3-748E-4640-A6F1-6EB28360CB85}" destId="{7EE49B67-C29E-41EE-B800-1C6ABBBBC179}" srcOrd="2" destOrd="0" presId="urn:microsoft.com/office/officeart/2005/8/layout/hierarchy2"/>
    <dgm:cxn modelId="{32730BEE-FC4E-4AC7-A44E-0AD2D387F369}" type="presParOf" srcId="{7EE49B67-C29E-41EE-B800-1C6ABBBBC179}" destId="{E29F5795-9472-4AE9-ACFF-137739C43817}" srcOrd="0" destOrd="0" presId="urn:microsoft.com/office/officeart/2005/8/layout/hierarchy2"/>
    <dgm:cxn modelId="{2F9B9017-29CE-497D-A127-40FF6EDE4F27}" type="presParOf" srcId="{E6AA68D3-748E-4640-A6F1-6EB28360CB85}" destId="{1A454404-1AFB-4BEA-8027-A201E38C878D}" srcOrd="3" destOrd="0" presId="urn:microsoft.com/office/officeart/2005/8/layout/hierarchy2"/>
    <dgm:cxn modelId="{B8E61552-874D-483E-AB2E-C1E5491B8C6B}" type="presParOf" srcId="{1A454404-1AFB-4BEA-8027-A201E38C878D}" destId="{9C061C8F-66DC-48A8-A98A-0563ED2457AE}" srcOrd="0" destOrd="0" presId="urn:microsoft.com/office/officeart/2005/8/layout/hierarchy2"/>
    <dgm:cxn modelId="{A873D6B6-DA15-4B02-ACCA-742D20696044}" type="presParOf" srcId="{1A454404-1AFB-4BEA-8027-A201E38C878D}" destId="{0FC6BB10-F807-4666-B2D5-41DFBAC03E67}" srcOrd="1" destOrd="0" presId="urn:microsoft.com/office/officeart/2005/8/layout/hierarchy2"/>
    <dgm:cxn modelId="{2B7DD3EE-A186-4F08-B71D-01E283D81CD3}" type="presParOf" srcId="{0FC6BB10-F807-4666-B2D5-41DFBAC03E67}" destId="{8550917A-A72A-46C3-AABA-416E05BB9E61}" srcOrd="0" destOrd="0" presId="urn:microsoft.com/office/officeart/2005/8/layout/hierarchy2"/>
    <dgm:cxn modelId="{96DC8C87-EDBA-4D30-9BCB-C5F12BD1441F}" type="presParOf" srcId="{8550917A-A72A-46C3-AABA-416E05BB9E61}" destId="{8350BE2C-DFF3-4EA4-AC7D-31FDB6AB53AC}" srcOrd="0" destOrd="0" presId="urn:microsoft.com/office/officeart/2005/8/layout/hierarchy2"/>
    <dgm:cxn modelId="{392A3B59-21C1-4AC5-BCBF-B4BA161DF219}" type="presParOf" srcId="{0FC6BB10-F807-4666-B2D5-41DFBAC03E67}" destId="{722C38E6-0EB0-4431-A823-39217B2D2067}" srcOrd="1" destOrd="0" presId="urn:microsoft.com/office/officeart/2005/8/layout/hierarchy2"/>
    <dgm:cxn modelId="{5AE8472B-8D8B-4E46-818D-6A8A459F8B76}" type="presParOf" srcId="{722C38E6-0EB0-4431-A823-39217B2D2067}" destId="{BCBCF64D-8188-403B-A5F5-7740555005B6}" srcOrd="0" destOrd="0" presId="urn:microsoft.com/office/officeart/2005/8/layout/hierarchy2"/>
    <dgm:cxn modelId="{0E9EB823-24F8-48FD-B27B-C78737F647D9}" type="presParOf" srcId="{722C38E6-0EB0-4431-A823-39217B2D2067}" destId="{2F205E8C-5420-460D-A170-AFF93194CAD5}" srcOrd="1" destOrd="0" presId="urn:microsoft.com/office/officeart/2005/8/layout/hierarchy2"/>
    <dgm:cxn modelId="{07E9A203-ED46-4E38-ADE0-DBFB0D5F3BD8}" type="presParOf" srcId="{0FC6BB10-F807-4666-B2D5-41DFBAC03E67}" destId="{BFA8051F-5038-40B8-B42D-A938060F95F0}" srcOrd="2" destOrd="0" presId="urn:microsoft.com/office/officeart/2005/8/layout/hierarchy2"/>
    <dgm:cxn modelId="{128309AB-8418-49CB-8258-F411EFEDD2EF}" type="presParOf" srcId="{BFA8051F-5038-40B8-B42D-A938060F95F0}" destId="{EB2D4DE1-E833-4B32-ADB5-D6EC70C6AAA3}" srcOrd="0" destOrd="0" presId="urn:microsoft.com/office/officeart/2005/8/layout/hierarchy2"/>
    <dgm:cxn modelId="{AF2038F2-DF04-4408-B165-1F0E56371FEA}" type="presParOf" srcId="{0FC6BB10-F807-4666-B2D5-41DFBAC03E67}" destId="{37869A90-DD34-4216-8A63-E5B0968205FE}" srcOrd="3" destOrd="0" presId="urn:microsoft.com/office/officeart/2005/8/layout/hierarchy2"/>
    <dgm:cxn modelId="{49CEF32B-5C6A-4322-A9D5-3E9BCC715E5F}" type="presParOf" srcId="{37869A90-DD34-4216-8A63-E5B0968205FE}" destId="{A7C7E96F-B306-4F56-AFD0-E7D53B4BE9CE}" srcOrd="0" destOrd="0" presId="urn:microsoft.com/office/officeart/2005/8/layout/hierarchy2"/>
    <dgm:cxn modelId="{3AA1D4F3-962C-4ABD-8AE6-F85938DF9909}" type="presParOf" srcId="{37869A90-DD34-4216-8A63-E5B0968205FE}" destId="{792D6D40-7F57-4B45-A5D5-6D03F8B9BD14}" srcOrd="1" destOrd="0" presId="urn:microsoft.com/office/officeart/2005/8/layout/hierarchy2"/>
    <dgm:cxn modelId="{029C8D26-5FF8-4A61-8F89-18C736C1AC88}" type="presParOf" srcId="{E6AA68D3-748E-4640-A6F1-6EB28360CB85}" destId="{4B314EBD-9020-4655-8D8E-EBF02CE03821}" srcOrd="4" destOrd="0" presId="urn:microsoft.com/office/officeart/2005/8/layout/hierarchy2"/>
    <dgm:cxn modelId="{9505E8A0-8199-4622-B751-920C94503F83}" type="presParOf" srcId="{4B314EBD-9020-4655-8D8E-EBF02CE03821}" destId="{FE20FF27-4DC0-4FB8-8F20-12C6CFFFDEA5}" srcOrd="0" destOrd="0" presId="urn:microsoft.com/office/officeart/2005/8/layout/hierarchy2"/>
    <dgm:cxn modelId="{F5E92A4E-DD0D-49BA-B9C8-FE17FCF9A7DD}" type="presParOf" srcId="{E6AA68D3-748E-4640-A6F1-6EB28360CB85}" destId="{BDD5FC1F-53AE-4750-A860-05F4E1526258}" srcOrd="5" destOrd="0" presId="urn:microsoft.com/office/officeart/2005/8/layout/hierarchy2"/>
    <dgm:cxn modelId="{26AED65C-9B38-48BB-9F11-0C1CDECE05FE}" type="presParOf" srcId="{BDD5FC1F-53AE-4750-A860-05F4E1526258}" destId="{D509D600-832B-4351-A898-19717A1BD372}" srcOrd="0" destOrd="0" presId="urn:microsoft.com/office/officeart/2005/8/layout/hierarchy2"/>
    <dgm:cxn modelId="{13F3D9B6-B032-4532-AB40-C06EA0DC2D9B}" type="presParOf" srcId="{BDD5FC1F-53AE-4750-A860-05F4E1526258}" destId="{58AB6C63-0302-4A7D-91C7-1899B6575F60}" srcOrd="1" destOrd="0" presId="urn:microsoft.com/office/officeart/2005/8/layout/hierarchy2"/>
    <dgm:cxn modelId="{42406DC3-42D8-4499-866B-5DABB860DEA2}" type="presParOf" srcId="{E6AA68D3-748E-4640-A6F1-6EB28360CB85}" destId="{23941205-511D-41AC-90FF-3DA2C5ECFA4A}" srcOrd="6" destOrd="0" presId="urn:microsoft.com/office/officeart/2005/8/layout/hierarchy2"/>
    <dgm:cxn modelId="{F931B9E8-564D-4D41-9A16-FBC2A759647B}" type="presParOf" srcId="{23941205-511D-41AC-90FF-3DA2C5ECFA4A}" destId="{B5F45C57-2B20-4020-941D-686FF5841CEF}" srcOrd="0" destOrd="0" presId="urn:microsoft.com/office/officeart/2005/8/layout/hierarchy2"/>
    <dgm:cxn modelId="{845859BE-A135-4CF6-8733-A55DD41B55F7}" type="presParOf" srcId="{E6AA68D3-748E-4640-A6F1-6EB28360CB85}" destId="{1120442B-CF8A-450B-9D32-AE6F8757DDF0}" srcOrd="7" destOrd="0" presId="urn:microsoft.com/office/officeart/2005/8/layout/hierarchy2"/>
    <dgm:cxn modelId="{832AB45B-31AB-4E89-A4E5-FB47A4BDC15A}" type="presParOf" srcId="{1120442B-CF8A-450B-9D32-AE6F8757DDF0}" destId="{342D3EB7-2CAE-44C5-9EE6-47571C6AEF6F}" srcOrd="0" destOrd="0" presId="urn:microsoft.com/office/officeart/2005/8/layout/hierarchy2"/>
    <dgm:cxn modelId="{96DD8320-FC2E-41C2-BA43-90504E107301}" type="presParOf" srcId="{1120442B-CF8A-450B-9D32-AE6F8757DDF0}" destId="{FAE826B6-7B60-4EC0-ACA0-AA470CDE2F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303F-E6C4-4BB4-B980-05E372D08D93}">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a:t>HTMSerializer</a:t>
          </a:r>
        </a:p>
      </dsp:txBody>
      <dsp:txXfrm>
        <a:off x="33423" y="2206182"/>
        <a:ext cx="2075219" cy="1006302"/>
      </dsp:txXfrm>
    </dsp:sp>
    <dsp:sp modelId="{4A736669-0D8C-4D8E-A3A8-1E7ED3AB370D}">
      <dsp:nvSpPr>
        <dsp:cNvPr id="0" name=""/>
        <dsp:cNvSpPr/>
      </dsp:nvSpPr>
      <dsp:spPr>
        <a:xfrm rot="17692822">
          <a:off x="1551254" y="1769638"/>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1736579"/>
        <a:ext cx="101626" cy="101626"/>
      </dsp:txXfrm>
    </dsp:sp>
    <dsp:sp modelId="{3D082269-96AE-4C34-BB5C-715A5D3223C9}">
      <dsp:nvSpPr>
        <dsp:cNvPr id="0" name=""/>
        <dsp:cNvSpPr/>
      </dsp:nvSpPr>
      <dsp:spPr>
        <a:xfrm>
          <a:off x="2995083" y="330993"/>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Introduction</a:t>
          </a:r>
          <a:endParaRPr lang="es-ES" sz="2600" kern="1200" dirty="0"/>
        </a:p>
      </dsp:txBody>
      <dsp:txXfrm>
        <a:off x="3026390" y="362300"/>
        <a:ext cx="2075219" cy="1006302"/>
      </dsp:txXfrm>
    </dsp:sp>
    <dsp:sp modelId="{7EE49B67-C29E-41EE-B800-1C6ABBBBC17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9C061C8F-66DC-48A8-A98A-0563ED2457AE}">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Methods</a:t>
          </a:r>
          <a:endParaRPr lang="es-ES" sz="2600" kern="1200" dirty="0"/>
        </a:p>
      </dsp:txBody>
      <dsp:txXfrm>
        <a:off x="3026390" y="1591555"/>
        <a:ext cx="2075219" cy="1006302"/>
      </dsp:txXfrm>
    </dsp:sp>
    <dsp:sp modelId="{8550917A-A72A-46C3-AABA-416E05BB9E61}">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1761065"/>
        <a:ext cx="52654" cy="52654"/>
      </dsp:txXfrm>
    </dsp:sp>
    <dsp:sp modelId="{BCBCF64D-8188-403B-A5F5-7740555005B6}">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Serialize</a:t>
          </a:r>
          <a:endParaRPr lang="es-ES" sz="2600" kern="1200" dirty="0"/>
        </a:p>
      </dsp:txBody>
      <dsp:txXfrm>
        <a:off x="6019357" y="976927"/>
        <a:ext cx="2075219" cy="1006302"/>
      </dsp:txXfrm>
    </dsp:sp>
    <dsp:sp modelId="{BFA8051F-5038-40B8-B42D-A938060F95F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2375692"/>
        <a:ext cx="52654" cy="52654"/>
      </dsp:txXfrm>
    </dsp:sp>
    <dsp:sp modelId="{A7C7E96F-B306-4F56-AFD0-E7D53B4BE9CE}">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Deserialize</a:t>
          </a:r>
          <a:endParaRPr lang="es-ES" sz="2600" kern="1200" dirty="0"/>
        </a:p>
      </dsp:txBody>
      <dsp:txXfrm>
        <a:off x="6019357" y="2206182"/>
        <a:ext cx="2075219" cy="1006302"/>
      </dsp:txXfrm>
    </dsp:sp>
    <dsp:sp modelId="{4B314EBD-9020-4655-8D8E-EBF02CE03821}">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D509D600-832B-4351-A898-19717A1BD372}">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Refactoring</a:t>
          </a:r>
          <a:endParaRPr lang="es-ES" sz="2600" kern="1200" dirty="0"/>
        </a:p>
      </dsp:txBody>
      <dsp:txXfrm>
        <a:off x="3026390" y="2820809"/>
        <a:ext cx="2075219" cy="1006302"/>
      </dsp:txXfrm>
    </dsp:sp>
    <dsp:sp modelId="{23941205-511D-41AC-90FF-3DA2C5ECFA4A}">
      <dsp:nvSpPr>
        <dsp:cNvPr id="0" name=""/>
        <dsp:cNvSpPr/>
      </dsp:nvSpPr>
      <dsp:spPr>
        <a:xfrm rot="3907178">
          <a:off x="1551254" y="3613520"/>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3580461"/>
        <a:ext cx="101626" cy="101626"/>
      </dsp:txXfrm>
    </dsp:sp>
    <dsp:sp modelId="{342D3EB7-2CAE-44C5-9EE6-47571C6AEF6F}">
      <dsp:nvSpPr>
        <dsp:cNvPr id="0" name=""/>
        <dsp:cNvSpPr/>
      </dsp:nvSpPr>
      <dsp:spPr>
        <a:xfrm>
          <a:off x="2995083" y="4018756"/>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UnitTests</a:t>
          </a:r>
          <a:endParaRPr lang="es-ES" sz="2600" kern="1200" dirty="0"/>
        </a:p>
      </dsp:txBody>
      <dsp:txXfrm>
        <a:off x="3026390" y="4050063"/>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72BD0-34BA-461C-B0BA-19AB4102098A}" type="datetimeFigureOut">
              <a:rPr lang="es-ES" smtClean="0"/>
              <a:t>30/03/2023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11E8E-8801-40EC-8BE1-98E0AF4E8209}" type="slidenum">
              <a:rPr lang="es-ES" smtClean="0"/>
              <a:t>‹N°›</a:t>
            </a:fld>
            <a:endParaRPr lang="es-ES"/>
          </a:p>
        </p:txBody>
      </p:sp>
    </p:spTree>
    <p:extLst>
      <p:ext uri="{BB962C8B-B14F-4D97-AF65-F5344CB8AC3E}">
        <p14:creationId xmlns:p14="http://schemas.microsoft.com/office/powerpoint/2010/main" val="418540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1</a:t>
            </a:fld>
            <a:endParaRPr lang="es-ES"/>
          </a:p>
        </p:txBody>
      </p:sp>
    </p:spTree>
    <p:extLst>
      <p:ext uri="{BB962C8B-B14F-4D97-AF65-F5344CB8AC3E}">
        <p14:creationId xmlns:p14="http://schemas.microsoft.com/office/powerpoint/2010/main" val="252718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project is Refactoring </a:t>
            </a:r>
            <a:r>
              <a:rPr lang="en-US" dirty="0" err="1"/>
              <a:t>HtmSerializer</a:t>
            </a:r>
            <a:r>
              <a:rPr lang="en-US" dirty="0"/>
              <a:t>.</a:t>
            </a:r>
          </a:p>
          <a:p>
            <a:r>
              <a:rPr lang="en-US" dirty="0"/>
              <a:t>Our project have 4 main step; Let us explain these steps in more detail.</a:t>
            </a:r>
          </a:p>
          <a:p>
            <a:r>
              <a:rPr lang="en-US" dirty="0"/>
              <a:t>Firstly, What is HTM? What does it do? A Hierarchical Temporal Memory (HTM) serializer is a software component that is designed to convert HTM objects into a serialized format. </a:t>
            </a:r>
          </a:p>
          <a:p>
            <a:r>
              <a:rPr lang="en-US" dirty="0"/>
              <a:t>HTM is a machine learning algorithm developed by “</a:t>
            </a:r>
            <a:r>
              <a:rPr lang="en-US" dirty="0" err="1"/>
              <a:t>Numenta</a:t>
            </a:r>
            <a:r>
              <a:rPr lang="en-US" dirty="0"/>
              <a:t>” that is based on principles of neuroscience and is designed to recognize patterns in data streams, such as those found in sensor data or natural language.</a:t>
            </a:r>
          </a:p>
          <a:p>
            <a:r>
              <a:rPr lang="en-US" dirty="0"/>
              <a:t>- We have the important part of our project. The purpose of serialization is to convert an object's state to a format that can be stored or transmitted over a network, and then later restored to its original state using a process called deserialization. Deserialization is opposite of the serialization. Also have some methods to serializing.</a:t>
            </a:r>
          </a:p>
          <a:p>
            <a:r>
              <a:rPr lang="en-US" dirty="0"/>
              <a:t>- Other important part of our project is Unit Tests and Refactoring. HTM serialization unit tests are an important part of the software development process. Help to ensure that the serializer works correctly and is free of bugs or errors.</a:t>
            </a:r>
          </a:p>
          <a:p>
            <a:r>
              <a:rPr lang="en-US" dirty="0"/>
              <a:t>Sometimes some unit tests related to our project may give errors when we debug. We are also making some changes in the source code to eliminate these errors. </a:t>
            </a:r>
          </a:p>
          <a:p>
            <a:r>
              <a:rPr lang="en-US" dirty="0"/>
              <a:t>-Refactoring a Hierarchical Temporal Memory (HTM) serializer would involve making improvements to the design of the serializer without changing its overall purpose. This can be particularly important in the field of machine learning.</a:t>
            </a:r>
          </a:p>
          <a:p>
            <a:r>
              <a:rPr lang="en-US" dirty="0"/>
              <a:t>- Our task is refactoring the code of the </a:t>
            </a:r>
            <a:r>
              <a:rPr lang="en-US" dirty="0" err="1"/>
              <a:t>HTMSerializer</a:t>
            </a:r>
            <a:r>
              <a:rPr lang="en-US" dirty="0"/>
              <a:t> File with using all Unit Tests (</a:t>
            </a:r>
            <a:r>
              <a:rPr lang="en-US" dirty="0" err="1"/>
              <a:t>HtmSerializationTests</a:t>
            </a:r>
            <a:r>
              <a:rPr lang="en-US" dirty="0"/>
              <a:t>). This means making the code more legible and understandable. In order to do that, we are going to separate the methods that use serialize and deserialize in two classes.</a:t>
            </a:r>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3</a:t>
            </a:fld>
            <a:endParaRPr lang="es-ES"/>
          </a:p>
        </p:txBody>
      </p:sp>
    </p:spTree>
    <p:extLst>
      <p:ext uri="{BB962C8B-B14F-4D97-AF65-F5344CB8AC3E}">
        <p14:creationId xmlns:p14="http://schemas.microsoft.com/office/powerpoint/2010/main" val="190891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latin typeface="+mj-lt"/>
              <a:ea typeface="Calibri" panose="020F0502020204030204" pitchFamily="34" charset="0"/>
            </a:endParaRPr>
          </a:p>
          <a:p>
            <a:endParaRPr lang="es-ES" dirty="0">
              <a:effectLst/>
              <a:latin typeface="+mj-lt"/>
              <a:ea typeface="Calibri" panose="020F0502020204030204" pitchFamily="34" charset="0"/>
            </a:endParaRPr>
          </a:p>
          <a:p>
            <a:endParaRPr lang="tr-TR" dirty="0">
              <a:latin typeface="+mj-lt"/>
            </a:endParaRPr>
          </a:p>
          <a:p>
            <a:r>
              <a:rPr lang="en-US" dirty="0"/>
              <a:t>We have lots of </a:t>
            </a:r>
            <a:r>
              <a:rPr lang="en-US" dirty="0" err="1"/>
              <a:t>metods</a:t>
            </a:r>
            <a:r>
              <a:rPr lang="en-US" dirty="0"/>
              <a:t> in our </a:t>
            </a:r>
            <a:r>
              <a:rPr lang="en-US" dirty="0" err="1"/>
              <a:t>HTMSerialize.cs</a:t>
            </a:r>
            <a:r>
              <a:rPr lang="en-US" dirty="0"/>
              <a:t> file but we are going to focus on those that are </a:t>
            </a:r>
            <a:r>
              <a:rPr lang="en-US" dirty="0" err="1"/>
              <a:t>serilizing</a:t>
            </a:r>
            <a:r>
              <a:rPr lang="en-US" dirty="0"/>
              <a:t>. </a:t>
            </a:r>
            <a:r>
              <a:rPr lang="en-US" b="0" i="0" dirty="0">
                <a:solidFill>
                  <a:srgbClr val="1F2328"/>
                </a:solidFill>
                <a:effectLst/>
                <a:latin typeface="ui-monospace"/>
              </a:rPr>
              <a:t>A Serialize method is a method that converts an object to a specific format. In our code, those methods are </a:t>
            </a:r>
            <a:r>
              <a:rPr lang="en-US" dirty="0" err="1"/>
              <a:t>SerializeBegin</a:t>
            </a:r>
            <a:r>
              <a:rPr lang="en-US" dirty="0"/>
              <a:t>, </a:t>
            </a:r>
            <a:r>
              <a:rPr lang="en-US" b="0" i="0" dirty="0">
                <a:solidFill>
                  <a:srgbClr val="1F2328"/>
                </a:solidFill>
                <a:effectLst/>
                <a:latin typeface="-apple-system"/>
              </a:rPr>
              <a:t>which indicates the start of the serialize object, </a:t>
            </a:r>
            <a:r>
              <a:rPr lang="en-US" dirty="0" err="1"/>
              <a:t>SerializeEnd</a:t>
            </a:r>
            <a:r>
              <a:rPr lang="en-US" dirty="0"/>
              <a:t>, </a:t>
            </a:r>
            <a:r>
              <a:rPr lang="en-US" b="0" i="0" dirty="0">
                <a:solidFill>
                  <a:srgbClr val="1F2328"/>
                </a:solidFill>
                <a:effectLst/>
                <a:latin typeface="-apple-system"/>
              </a:rPr>
              <a:t> to indicate the end of the serialize object.</a:t>
            </a:r>
          </a:p>
          <a:p>
            <a:r>
              <a:rPr lang="en-US" b="0" i="0" dirty="0">
                <a:solidFill>
                  <a:srgbClr val="1F2328"/>
                </a:solidFill>
                <a:effectLst/>
                <a:latin typeface="-apple-system"/>
              </a:rPr>
              <a:t>And then we have </a:t>
            </a:r>
            <a:r>
              <a:rPr lang="en-US" dirty="0" err="1"/>
              <a:t>SerializeValue</a:t>
            </a:r>
            <a:r>
              <a:rPr lang="en-US" dirty="0"/>
              <a:t> and </a:t>
            </a:r>
            <a:r>
              <a:rPr lang="en-US" dirty="0" err="1"/>
              <a:t>DeserializeValue</a:t>
            </a:r>
            <a:r>
              <a:rPr lang="en-US" dirty="0"/>
              <a:t>. The Serialize methods </a:t>
            </a:r>
            <a:r>
              <a:rPr lang="es-ES" dirty="0">
                <a:effectLst/>
                <a:latin typeface="+mj-lt"/>
              </a:rPr>
              <a:t>a</a:t>
            </a:r>
            <a:r>
              <a:rPr lang="es-ES" dirty="0">
                <a:effectLst/>
                <a:latin typeface="+mj-lt"/>
                <a:ea typeface="Calibri" panose="020F0502020204030204" pitchFamily="34" charset="0"/>
              </a:rPr>
              <a:t>s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before</a:t>
            </a:r>
            <a:r>
              <a:rPr lang="es-ES" dirty="0">
                <a:effectLst/>
                <a:latin typeface="+mj-lt"/>
                <a:ea typeface="Calibri" panose="020F0502020204030204" pitchFamily="34" charset="0"/>
              </a:rPr>
              <a:t>, </a:t>
            </a:r>
            <a:r>
              <a:rPr lang="en-US" dirty="0">
                <a:effectLst/>
                <a:latin typeface="ui-monospace"/>
              </a:rPr>
              <a:t>converts an object to a specific format, such as XML. This object can be a simple variable like an int or a double or a list of properties of a Cell like a Synapse or a Dendrite. In the case of the Deserialize methods, it converts the serialized data back into an object or a set of objects.</a:t>
            </a:r>
            <a:endParaRPr lang="en-US" dirty="0"/>
          </a:p>
          <a:p>
            <a:endParaRPr lang="en-US" dirty="0"/>
          </a:p>
          <a:p>
            <a:r>
              <a:rPr lang="en-US" dirty="0">
                <a:effectLst/>
                <a:latin typeface="+mn-lt"/>
                <a:ea typeface="+mn-ea"/>
              </a:rPr>
              <a:t>Also, m</a:t>
            </a:r>
            <a:r>
              <a:rPr lang="es-ES" dirty="0" err="1">
                <a:effectLst/>
                <a:latin typeface="+mj-lt"/>
                <a:ea typeface="Calibri" panose="020F0502020204030204" pitchFamily="34" charset="0"/>
              </a:rPr>
              <a:t>ethod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overloading</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happens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our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code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which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means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have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with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name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for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but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each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them</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takes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different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parameters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Because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lots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called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an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implementation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was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create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one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generic</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n-US" b="0" i="0" dirty="0">
                <a:solidFill>
                  <a:srgbClr val="1F2328"/>
                </a:solidFill>
                <a:effectLst/>
                <a:latin typeface="ui-monospace"/>
              </a:rPr>
              <a:t>regardless of the type of parameter. </a:t>
            </a:r>
            <a:endParaRPr lang="es-ES" dirty="0">
              <a:effectLst/>
              <a:latin typeface="+mj-lt"/>
              <a:ea typeface="Calibri" panose="020F0502020204030204" pitchFamily="34" charset="0"/>
            </a:endParaRPr>
          </a:p>
          <a:p>
            <a:endParaRPr lang="en-US" dirty="0"/>
          </a:p>
          <a:p>
            <a:r>
              <a:rPr lang="en-US" dirty="0"/>
              <a:t>Refactoring could be compared to editing a book: the final product of the correction is not a new book, but the same text, but more understandable. Thus, just as in book editing procedures such as rephrasing and sentence restructuring or deletion are used, in code refactoring methods such as encapsulation, reformatting or extraction are applied to optimize the code without changing its content. </a:t>
            </a:r>
          </a:p>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4</a:t>
            </a:fld>
            <a:endParaRPr lang="es-ES"/>
          </a:p>
        </p:txBody>
      </p:sp>
    </p:spTree>
    <p:extLst>
      <p:ext uri="{BB962C8B-B14F-4D97-AF65-F5344CB8AC3E}">
        <p14:creationId xmlns:p14="http://schemas.microsoft.com/office/powerpoint/2010/main" val="8121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r>
              <a:rPr lang="en-US" dirty="0"/>
              <a:t>So, what have we done to achieve this?</a:t>
            </a:r>
          </a:p>
          <a:p>
            <a:r>
              <a:rPr lang="en-US" dirty="0"/>
              <a:t>In our case what we did was first classify the </a:t>
            </a:r>
            <a:r>
              <a:rPr lang="en-US" dirty="0" err="1"/>
              <a:t>mehods</a:t>
            </a:r>
            <a:r>
              <a:rPr lang="en-US" dirty="0"/>
              <a:t> we have in two: </a:t>
            </a:r>
            <a:r>
              <a:rPr lang="es-ES" dirty="0" err="1">
                <a:effectLst/>
                <a:latin typeface="+mj-lt"/>
              </a:rPr>
              <a:t>the</a:t>
            </a:r>
            <a:r>
              <a:rPr lang="es-ES" dirty="0">
                <a:effectLst/>
                <a:latin typeface="+mj-lt"/>
              </a:rPr>
              <a:t> </a:t>
            </a:r>
            <a:r>
              <a:rPr lang="es-ES" dirty="0" err="1">
                <a:effectLst/>
                <a:latin typeface="+mj-lt"/>
              </a:rPr>
              <a:t>methods</a:t>
            </a:r>
            <a:r>
              <a:rPr lang="es-ES" dirty="0">
                <a:effectLst/>
                <a:latin typeface="+mj-lt"/>
              </a:rPr>
              <a:t> </a:t>
            </a:r>
            <a:r>
              <a:rPr lang="es-ES" dirty="0" err="1">
                <a:effectLst/>
                <a:latin typeface="+mj-lt"/>
              </a:rPr>
              <a:t>that</a:t>
            </a:r>
            <a:r>
              <a:rPr lang="es-ES" dirty="0">
                <a:effectLst/>
                <a:latin typeface="+mj-lt"/>
              </a:rPr>
              <a:t> </a:t>
            </a:r>
            <a:r>
              <a:rPr lang="es-ES" dirty="0" err="1">
                <a:effectLst/>
                <a:latin typeface="+mj-lt"/>
              </a:rPr>
              <a:t>involve</a:t>
            </a:r>
            <a:r>
              <a:rPr lang="es-ES" dirty="0">
                <a:effectLst/>
                <a:latin typeface="+mj-lt"/>
                <a:ea typeface="Calibri" panose="020F050202020403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logic</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(i.e., </a:t>
            </a:r>
            <a:r>
              <a:rPr lang="es-ES" sz="1200" dirty="0" err="1">
                <a:effectLst/>
                <a:latin typeface="Calibri" panose="020F0502020204030204" pitchFamily="34" charset="0"/>
                <a:ea typeface="Calibri" panose="020F0502020204030204" pitchFamily="34" charset="0"/>
                <a:cs typeface="Arial" panose="020B0604020202020204" pitchFamily="34" charset="0"/>
              </a:rPr>
              <a:t>method</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a:solidFill>
                  <a:srgbClr val="000000"/>
                </a:solidFill>
                <a:effectLst/>
                <a:latin typeface="Cascadia Mono" panose="020B0609020000020004" pitchFamily="49" charset="0"/>
                <a:ea typeface="Calibri" panose="020F0502020204030204" pitchFamily="34" charset="0"/>
              </a:rPr>
              <a:t>Serialize1()</a:t>
            </a:r>
            <a:r>
              <a:rPr lang="es-ES" sz="1200" dirty="0">
                <a:effectLst/>
                <a:latin typeface="Calibri" panose="020F0502020204030204" pitchFamily="34" charset="0"/>
                <a:ea typeface="Calibri" panose="020F0502020204030204" pitchFamily="34" charset="0"/>
                <a:cs typeface="Arial" panose="020B0604020202020204" pitchFamily="34" charset="0"/>
              </a:rPr>
              <a:t>) and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ones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involves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all</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or</a:t>
            </a:r>
            <a:r>
              <a:rPr lang="es-ES" sz="1200" dirty="0">
                <a:effectLst/>
                <a:latin typeface="Calibri" panose="020F0502020204030204" pitchFamily="34" charset="0"/>
                <a:ea typeface="Calibri" panose="020F0502020204030204" pitchFamily="34" charset="0"/>
                <a:cs typeface="Arial" panose="020B0604020202020204" pitchFamily="34" charset="0"/>
              </a:rPr>
              <a:t> Reader. (</a:t>
            </a:r>
            <a:r>
              <a:rPr lang="es-ES" sz="1200" dirty="0" err="1">
                <a:effectLst/>
                <a:latin typeface="Calibri" panose="020F0502020204030204" pitchFamily="34" charset="0"/>
                <a:ea typeface="Calibri" panose="020F0502020204030204" pitchFamily="34" charset="0"/>
                <a:cs typeface="Arial" panose="020B0604020202020204" pitchFamily="34" charset="0"/>
              </a:rPr>
              <a:t>Some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have</a:t>
            </a:r>
            <a:r>
              <a:rPr lang="es-ES" sz="1200" dirty="0">
                <a:effectLst/>
                <a:latin typeface="Calibri" panose="020F0502020204030204" pitchFamily="34" charset="0"/>
                <a:ea typeface="Calibri" panose="020F0502020204030204" pitchFamily="34" charset="0"/>
                <a:cs typeface="Arial" panose="020B0604020202020204" pitchFamily="34" charset="0"/>
              </a:rPr>
              <a:t> as a </a:t>
            </a:r>
            <a:r>
              <a:rPr lang="es-ES" sz="1200" dirty="0" err="1">
                <a:effectLst/>
                <a:latin typeface="Calibri" panose="020F0502020204030204" pitchFamily="34" charset="0"/>
                <a:ea typeface="Calibri" panose="020F0502020204030204" pitchFamily="34" charset="0"/>
                <a:cs typeface="Arial" panose="020B0604020202020204" pitchFamily="34" charset="0"/>
              </a:rPr>
              <a:t>parameter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but</a:t>
            </a:r>
            <a:r>
              <a:rPr lang="es-ES" sz="1200" dirty="0">
                <a:effectLst/>
                <a:latin typeface="Calibri" panose="020F0502020204030204" pitchFamily="34" charset="0"/>
                <a:ea typeface="Calibri" panose="020F0502020204030204" pitchFamily="34" charset="0"/>
                <a:cs typeface="Arial" panose="020B0604020202020204" pitchFamily="34" charset="0"/>
              </a:rPr>
              <a:t> do </a:t>
            </a:r>
            <a:r>
              <a:rPr lang="es-ES" sz="1200" dirty="0" err="1">
                <a:effectLst/>
                <a:latin typeface="Calibri" panose="020F0502020204030204" pitchFamily="34" charset="0"/>
                <a:ea typeface="Calibri" panose="020F0502020204030204" pitchFamily="34" charset="0"/>
                <a:cs typeface="Arial" panose="020B0604020202020204" pitchFamily="34" charset="0"/>
              </a:rPr>
              <a:t>not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it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inside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then</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not</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includede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p>
          <a:p>
            <a:r>
              <a:rPr lang="en-US" dirty="0"/>
              <a:t>That's what we have done here, we have created an Interface </a:t>
            </a:r>
            <a:r>
              <a:rPr lang="en-US" dirty="0" err="1"/>
              <a:t>IHtmSerializationFormatter</a:t>
            </a:r>
            <a:r>
              <a:rPr lang="en-US" dirty="0"/>
              <a:t>  which included all formatting methods using Stream writer or stream read</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n-US" sz="1200" dirty="0">
                <a:effectLst/>
                <a:latin typeface="Calibri" panose="020F0502020204030204" pitchFamily="34" charset="0"/>
                <a:cs typeface="Arial" panose="020B0604020202020204" pitchFamily="34" charset="0"/>
                <a:sym typeface="Wingdings" panose="05000000000000000000" pitchFamily="2" charset="2"/>
              </a:rPr>
              <a:t>Improved testability: Static methods can be difficult to test, as they often have hidden dependencies, Removing static methods and replacing them with instance methods can make code easier to test. By removing static methods and using instance methods, you can create more flexible and extensible code.</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s-ES" sz="1200" dirty="0" err="1">
                <a:effectLst/>
                <a:latin typeface="Calibri" panose="020F0502020204030204" pitchFamily="34" charset="0"/>
                <a:cs typeface="Arial" panose="020B0604020202020204" pitchFamily="34" charset="0"/>
                <a:sym typeface="Wingdings" panose="05000000000000000000" pitchFamily="2" charset="2"/>
              </a:rPr>
              <a:t>Now</a:t>
            </a:r>
            <a:r>
              <a:rPr lang="es-ES" sz="1200" dirty="0">
                <a:effectLst/>
                <a:latin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cs typeface="Arial" panose="020B0604020202020204" pitchFamily="34" charset="0"/>
                <a:sym typeface="Wingdings" panose="05000000000000000000" pitchFamily="2" charset="2"/>
              </a:rPr>
              <a:t>th</a:t>
            </a:r>
            <a:r>
              <a:rPr lang="es-ES" sz="1800" dirty="0" err="1">
                <a:effectLst/>
                <a:latin typeface="Calibri" panose="020F0502020204030204" pitchFamily="34" charset="0"/>
                <a:ea typeface="Calibri" panose="020F0502020204030204" pitchFamily="34" charset="0"/>
                <a:cs typeface="Arial" panose="020B0604020202020204" pitchFamily="34" charset="0"/>
              </a:rPr>
              <a:t>e</a:t>
            </a:r>
            <a:r>
              <a:rPr lang="es-ES" sz="1800" dirty="0">
                <a:effectLst/>
                <a:latin typeface="Calibri" panose="020F0502020204030204" pitchFamily="34" charset="0"/>
                <a:ea typeface="Calibri" panose="020F0502020204030204" pitchFamily="34" charset="0"/>
                <a:cs typeface="Arial" panose="020B0604020202020204" pitchFamily="34" charset="0"/>
              </a:rPr>
              <a:t> new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will</a:t>
            </a:r>
            <a:r>
              <a:rPr lang="es-ES" sz="1800" dirty="0">
                <a:effectLst/>
                <a:latin typeface="Calibri" panose="020F0502020204030204" pitchFamily="34" charset="0"/>
                <a:ea typeface="Calibri" panose="020F0502020204030204" pitchFamily="34" charset="0"/>
                <a:cs typeface="Arial" panose="020B0604020202020204" pitchFamily="34" charset="0"/>
              </a:rPr>
              <a:t> be </a:t>
            </a:r>
            <a:r>
              <a:rPr lang="es-ES" sz="1800" dirty="0" err="1">
                <a:effectLst/>
                <a:latin typeface="Calibri" panose="020F0502020204030204" pitchFamily="34" charset="0"/>
                <a:ea typeface="Calibri" panose="020F0502020204030204" pitchFamily="34" charset="0"/>
                <a:cs typeface="Arial" panose="020B0604020202020204" pitchFamily="34" charset="0"/>
              </a:rPr>
              <a:t>instantiated</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ES" sz="1800" dirty="0">
                <a:effectLst/>
                <a:latin typeface="Calibri" panose="020F0502020204030204" pitchFamily="34" charset="0"/>
                <a:ea typeface="Calibri" panose="020F0502020204030204" pitchFamily="34" charset="0"/>
                <a:cs typeface="Arial" panose="020B0604020202020204" pitchFamily="34" charset="0"/>
              </a:rPr>
            </a:b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var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serializer</a:t>
            </a:r>
            <a:r>
              <a:rPr lang="es-ES" sz="1800" dirty="0">
                <a:effectLst/>
                <a:latin typeface="Calibri" panose="020F0502020204030204" pitchFamily="34" charset="0"/>
                <a:ea typeface="Calibri" panose="020F0502020204030204" pitchFamily="34" charset="0"/>
                <a:cs typeface="Arial" panose="020B0604020202020204" pitchFamily="34" charset="0"/>
              </a:rPr>
              <a:t> =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a:t>
            </a:r>
            <a:r>
              <a:rPr lang="es-ES" sz="1800" dirty="0" err="1">
                <a:effectLst/>
                <a:latin typeface="Calibri" panose="020F0502020204030204" pitchFamily="34" charset="0"/>
                <a:ea typeface="Calibri" panose="020F0502020204030204" pitchFamily="34" charset="0"/>
                <a:cs typeface="Arial" panose="020B0604020202020204" pitchFamily="34" charset="0"/>
              </a:rPr>
              <a:t>formatter</a:t>
            </a:r>
            <a:r>
              <a:rPr lang="es-ES" sz="1800" dirty="0">
                <a:effectLst/>
                <a:latin typeface="Calibri" panose="020F0502020204030204" pitchFamily="34" charset="0"/>
                <a:ea typeface="Calibri" panose="020F0502020204030204" pitchFamily="34" charset="0"/>
                <a:cs typeface="Arial" panose="020B0604020202020204" pitchFamily="34" charset="0"/>
              </a:rPr>
              <a:t> = new </a:t>
            </a:r>
            <a:r>
              <a:rPr lang="es-ES" sz="1800" dirty="0" err="1">
                <a:effectLst/>
                <a:latin typeface="Calibri" panose="020F0502020204030204" pitchFamily="34" charset="0"/>
                <a:ea typeface="Calibri" panose="020F0502020204030204" pitchFamily="34" charset="0"/>
                <a:cs typeface="Arial" panose="020B0604020202020204" pitchFamily="34" charset="0"/>
              </a:rPr>
              <a:t>HtmDefaultTextFormatter</a:t>
            </a:r>
            <a:r>
              <a:rPr lang="es-ES" sz="1800" dirty="0">
                <a:effectLst/>
                <a:latin typeface="Calibri" panose="020F0502020204030204" pitchFamily="34" charset="0"/>
                <a:ea typeface="Calibri" panose="020F0502020204030204" pitchFamily="34" charset="0"/>
                <a:cs typeface="Arial" panose="020B0604020202020204" pitchFamily="34" charset="0"/>
              </a:rPr>
              <a:t> (..))</a:t>
            </a:r>
          </a:p>
          <a:p>
            <a:pPr marL="457200">
              <a:lnSpc>
                <a:spcPct val="107000"/>
              </a:lnSpc>
              <a:spcAft>
                <a:spcPts val="800"/>
              </a:spcAft>
            </a:pPr>
            <a:endParaRPr lang="es-E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After finishing the refactoring part we had a lot of errors in the </a:t>
            </a:r>
            <a:r>
              <a:rPr lang="en-US" dirty="0" err="1"/>
              <a:t>UnitTest</a:t>
            </a:r>
            <a:r>
              <a:rPr lang="en-US" dirty="0"/>
              <a:t>, so the last of our task was fixing these </a:t>
            </a:r>
            <a:r>
              <a:rPr lang="en-US" dirty="0" err="1"/>
              <a:t>UnitTests</a:t>
            </a:r>
            <a:r>
              <a:rPr lang="en-US" dirty="0"/>
              <a:t>.</a:t>
            </a:r>
          </a:p>
          <a:p>
            <a:endParaRPr lang="en-US" dirty="0"/>
          </a:p>
          <a:p>
            <a:r>
              <a:rPr lang="en-US" dirty="0"/>
              <a:t>To sum up, we have documented all the methods, explaining how they operate, and their parameters, with expected their output and we have made the code more understandable by doing </a:t>
            </a:r>
            <a:r>
              <a:rPr lang="en-US" dirty="0" err="1"/>
              <a:t>refractoring</a:t>
            </a:r>
            <a:endParaRPr lang="en-U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5</a:t>
            </a:fld>
            <a:endParaRPr lang="es-ES"/>
          </a:p>
        </p:txBody>
      </p:sp>
    </p:spTree>
    <p:extLst>
      <p:ext uri="{BB962C8B-B14F-4D97-AF65-F5344CB8AC3E}">
        <p14:creationId xmlns:p14="http://schemas.microsoft.com/office/powerpoint/2010/main" val="41458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9824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514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981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4223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347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14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437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2683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37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411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588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0905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2416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677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81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593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3/30/2023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4293996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descr="A large group of colorful lights&#10;&#10;Description automatically generated with low confidence">
            <a:extLst>
              <a:ext uri="{FF2B5EF4-FFF2-40B4-BE49-F238E27FC236}">
                <a16:creationId xmlns:a16="http://schemas.microsoft.com/office/drawing/2014/main" id="{AAB0C05F-23D5-030A-AF43-25DA536BD85B}"/>
              </a:ext>
            </a:extLst>
          </p:cNvPr>
          <p:cNvPicPr>
            <a:picLocks noChangeAspect="1"/>
          </p:cNvPicPr>
          <p:nvPr/>
        </p:nvPicPr>
        <p:blipFill rotWithShape="1">
          <a:blip r:embed="rId3"/>
          <a:srcRect l="11037" r="13123"/>
          <a:stretch/>
        </p:blipFill>
        <p:spPr>
          <a:xfrm>
            <a:off x="20" y="10"/>
            <a:ext cx="8668492" cy="6857990"/>
          </a:xfrm>
          <a:prstGeom prst="rect">
            <a:avLst/>
          </a:prstGeom>
        </p:spPr>
      </p:pic>
      <p:sp>
        <p:nvSpPr>
          <p:cNvPr id="2" name="Title 1">
            <a:extLst>
              <a:ext uri="{FF2B5EF4-FFF2-40B4-BE49-F238E27FC236}">
                <a16:creationId xmlns:a16="http://schemas.microsoft.com/office/drawing/2014/main" id="{147CD4E5-072F-4690-8E84-1AF2ED99AA02}"/>
              </a:ext>
            </a:extLst>
          </p:cNvPr>
          <p:cNvSpPr>
            <a:spLocks noGrp="1"/>
          </p:cNvSpPr>
          <p:nvPr>
            <p:ph type="ctrTitle"/>
          </p:nvPr>
        </p:nvSpPr>
        <p:spPr>
          <a:xfrm>
            <a:off x="8668512" y="1122363"/>
            <a:ext cx="3203448" cy="3204134"/>
          </a:xfrm>
        </p:spPr>
        <p:txBody>
          <a:bodyPr anchor="b">
            <a:normAutofit/>
          </a:bodyPr>
          <a:lstStyle/>
          <a:p>
            <a:r>
              <a:rPr lang="tr-TR" sz="3600" dirty="0" err="1">
                <a:solidFill>
                  <a:schemeClr val="tx1"/>
                </a:solidFill>
              </a:rPr>
              <a:t>Refactoring</a:t>
            </a:r>
            <a:r>
              <a:rPr lang="tr-TR" sz="3600" dirty="0">
                <a:solidFill>
                  <a:schemeClr val="tx1"/>
                </a:solidFill>
              </a:rPr>
              <a:t> </a:t>
            </a:r>
            <a:r>
              <a:rPr lang="tr-TR" sz="3600" dirty="0" err="1">
                <a:solidFill>
                  <a:schemeClr val="tx1"/>
                </a:solidFill>
              </a:rPr>
              <a:t>HtmSerializer</a:t>
            </a:r>
            <a:endParaRPr lang="en-IN" sz="3600" dirty="0">
              <a:solidFill>
                <a:schemeClr val="tx1"/>
              </a:solidFill>
            </a:endParaRPr>
          </a:p>
        </p:txBody>
      </p:sp>
      <p:sp>
        <p:nvSpPr>
          <p:cNvPr id="3" name="CuadroTexto 2">
            <a:extLst>
              <a:ext uri="{FF2B5EF4-FFF2-40B4-BE49-F238E27FC236}">
                <a16:creationId xmlns:a16="http://schemas.microsoft.com/office/drawing/2014/main" id="{0532D29D-DDDC-FA31-2E1D-DBCED6B3D887}"/>
              </a:ext>
            </a:extLst>
          </p:cNvPr>
          <p:cNvSpPr txBox="1"/>
          <p:nvPr/>
        </p:nvSpPr>
        <p:spPr>
          <a:xfrm>
            <a:off x="9749643" y="4572000"/>
            <a:ext cx="1864426" cy="1200329"/>
          </a:xfrm>
          <a:prstGeom prst="rect">
            <a:avLst/>
          </a:prstGeom>
          <a:noFill/>
        </p:spPr>
        <p:txBody>
          <a:bodyPr wrap="square" rtlCol="0">
            <a:spAutoFit/>
          </a:bodyPr>
          <a:lstStyle/>
          <a:p>
            <a:r>
              <a:rPr lang="es-ES" dirty="0" err="1"/>
              <a:t>Khaled</a:t>
            </a:r>
            <a:r>
              <a:rPr lang="es-ES" dirty="0"/>
              <a:t> </a:t>
            </a:r>
            <a:r>
              <a:rPr lang="es-ES" dirty="0" err="1"/>
              <a:t>Kandil</a:t>
            </a:r>
            <a:r>
              <a:rPr lang="es-ES" dirty="0"/>
              <a:t> </a:t>
            </a:r>
          </a:p>
          <a:p>
            <a:r>
              <a:rPr lang="es-ES" dirty="0" err="1"/>
              <a:t>Erdi</a:t>
            </a:r>
            <a:r>
              <a:rPr lang="es-ES" dirty="0"/>
              <a:t> Tras</a:t>
            </a:r>
          </a:p>
          <a:p>
            <a:r>
              <a:rPr lang="es-ES" dirty="0"/>
              <a:t>María Sanz Piña</a:t>
            </a:r>
          </a:p>
          <a:p>
            <a:r>
              <a:rPr lang="es-ES" dirty="0"/>
              <a:t>Liam </a:t>
            </a:r>
            <a:r>
              <a:rPr lang="es-ES"/>
              <a:t>Hosier</a:t>
            </a:r>
            <a:endParaRPr lang="es-ES" dirty="0"/>
          </a:p>
        </p:txBody>
      </p:sp>
    </p:spTree>
    <p:extLst>
      <p:ext uri="{BB962C8B-B14F-4D97-AF65-F5344CB8AC3E}">
        <p14:creationId xmlns:p14="http://schemas.microsoft.com/office/powerpoint/2010/main" val="12226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E55C017-EB55-017D-6085-C30F536E692D}"/>
              </a:ext>
            </a:extLst>
          </p:cNvPr>
          <p:cNvGraphicFramePr/>
          <p:nvPr>
            <p:extLst>
              <p:ext uri="{D42A27DB-BD31-4B8C-83A1-F6EECF244321}">
                <p14:modId xmlns:p14="http://schemas.microsoft.com/office/powerpoint/2010/main" val="41199014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B9B-847F-4E02-8128-E5AEDAF9E7BF}"/>
              </a:ext>
            </a:extLst>
          </p:cNvPr>
          <p:cNvSpPr>
            <a:spLocks noGrp="1"/>
          </p:cNvSpPr>
          <p:nvPr>
            <p:ph type="title"/>
          </p:nvPr>
        </p:nvSpPr>
        <p:spPr/>
        <p:txBody>
          <a:bodyPr/>
          <a:lstStyle/>
          <a:p>
            <a:r>
              <a:rPr lang="es-ES" dirty="0" err="1"/>
              <a:t>Introduction</a:t>
            </a:r>
            <a:endParaRPr lang="en-IN" dirty="0"/>
          </a:p>
        </p:txBody>
      </p:sp>
      <p:sp>
        <p:nvSpPr>
          <p:cNvPr id="3" name="Content Placeholder 2">
            <a:extLst>
              <a:ext uri="{FF2B5EF4-FFF2-40B4-BE49-F238E27FC236}">
                <a16:creationId xmlns:a16="http://schemas.microsoft.com/office/drawing/2014/main" id="{9B48CF02-CE12-4A0D-A4B3-44FDD43F20E2}"/>
              </a:ext>
            </a:extLst>
          </p:cNvPr>
          <p:cNvSpPr>
            <a:spLocks noGrp="1"/>
          </p:cNvSpPr>
          <p:nvPr>
            <p:ph idx="1"/>
          </p:nvPr>
        </p:nvSpPr>
        <p:spPr>
          <a:xfrm>
            <a:off x="795972" y="2478024"/>
            <a:ext cx="10168128" cy="3831336"/>
          </a:xfrm>
        </p:spPr>
        <p:txBody>
          <a:bodyPr>
            <a:normAutofit/>
          </a:bodyPr>
          <a:lstStyle/>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kern="100" dirty="0">
                <a:effectLst/>
                <a:latin typeface="+mj-lt"/>
                <a:ea typeface="Calibri" panose="020F0502020204030204" pitchFamily="34" charset="0"/>
                <a:cs typeface="Times New Roman" panose="02020603050405020304" pitchFamily="18" charset="0"/>
              </a:rPr>
              <a:t>What is the HtmSerializer? </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Purpose of the Serialization and Deserialization</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What is the Unit Tests and Refactoring?</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Objective of our task</a:t>
            </a:r>
          </a:p>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73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04B-8E32-4BDC-B3E8-B55D07760664}"/>
              </a:ext>
            </a:extLst>
          </p:cNvPr>
          <p:cNvSpPr>
            <a:spLocks noGrp="1"/>
          </p:cNvSpPr>
          <p:nvPr>
            <p:ph type="title"/>
          </p:nvPr>
        </p:nvSpPr>
        <p:spPr/>
        <p:txBody>
          <a:bodyPr/>
          <a:lstStyle/>
          <a:p>
            <a:r>
              <a:rPr lang="es-ES" dirty="0" err="1"/>
              <a:t>Methods</a:t>
            </a:r>
            <a:endParaRPr lang="en-IN" dirty="0"/>
          </a:p>
        </p:txBody>
      </p:sp>
      <p:sp>
        <p:nvSpPr>
          <p:cNvPr id="3" name="Content Placeholder 2">
            <a:extLst>
              <a:ext uri="{FF2B5EF4-FFF2-40B4-BE49-F238E27FC236}">
                <a16:creationId xmlns:a16="http://schemas.microsoft.com/office/drawing/2014/main" id="{8E0800CC-6F86-4DCA-8AB6-F4ECCBF3A3CA}"/>
              </a:ext>
            </a:extLst>
          </p:cNvPr>
          <p:cNvSpPr>
            <a:spLocks noGrp="1"/>
          </p:cNvSpPr>
          <p:nvPr>
            <p:ph idx="1"/>
          </p:nvPr>
        </p:nvSpPr>
        <p:spPr>
          <a:xfrm>
            <a:off x="1011936" y="2262297"/>
            <a:ext cx="10168128" cy="4047063"/>
          </a:xfrm>
        </p:spPr>
        <p:txBody>
          <a:bodyPr>
            <a:noAutofit/>
          </a:bodyPr>
          <a:lstStyle/>
          <a:p>
            <a:pPr marL="0" indent="0">
              <a:buNone/>
            </a:pPr>
            <a:endParaRPr lang="tr-TR" b="1" dirty="0">
              <a:latin typeface="+mj-lt"/>
            </a:endParaRPr>
          </a:p>
          <a:p>
            <a:pPr marL="0" indent="0">
              <a:buNone/>
            </a:pPr>
            <a:endParaRPr lang="tr-TR" b="1" dirty="0">
              <a:latin typeface="+mj-lt"/>
            </a:endParaRPr>
          </a:p>
        </p:txBody>
      </p:sp>
      <p:pic>
        <p:nvPicPr>
          <p:cNvPr id="9" name="Imagen 8">
            <a:extLst>
              <a:ext uri="{FF2B5EF4-FFF2-40B4-BE49-F238E27FC236}">
                <a16:creationId xmlns:a16="http://schemas.microsoft.com/office/drawing/2014/main" id="{6E1A9323-CCB9-1867-D7C4-CF555259EC20}"/>
              </a:ext>
            </a:extLst>
          </p:cNvPr>
          <p:cNvPicPr>
            <a:picLocks noChangeAspect="1"/>
          </p:cNvPicPr>
          <p:nvPr/>
        </p:nvPicPr>
        <p:blipFill>
          <a:blip r:embed="rId3"/>
          <a:stretch>
            <a:fillRect/>
          </a:stretch>
        </p:blipFill>
        <p:spPr>
          <a:xfrm>
            <a:off x="6199632" y="2561565"/>
            <a:ext cx="5689892" cy="3168813"/>
          </a:xfrm>
          <a:prstGeom prst="rect">
            <a:avLst/>
          </a:prstGeom>
        </p:spPr>
      </p:pic>
      <p:pic>
        <p:nvPicPr>
          <p:cNvPr id="4" name="Imagen 3">
            <a:extLst>
              <a:ext uri="{FF2B5EF4-FFF2-40B4-BE49-F238E27FC236}">
                <a16:creationId xmlns:a16="http://schemas.microsoft.com/office/drawing/2014/main" id="{742EB2B9-952D-624B-DE9F-037F9166750D}"/>
              </a:ext>
            </a:extLst>
          </p:cNvPr>
          <p:cNvPicPr>
            <a:picLocks noChangeAspect="1"/>
          </p:cNvPicPr>
          <p:nvPr/>
        </p:nvPicPr>
        <p:blipFill>
          <a:blip r:embed="rId4"/>
          <a:stretch>
            <a:fillRect/>
          </a:stretch>
        </p:blipFill>
        <p:spPr>
          <a:xfrm>
            <a:off x="302476" y="2525280"/>
            <a:ext cx="5895631" cy="3262050"/>
          </a:xfrm>
          <a:prstGeom prst="rect">
            <a:avLst/>
          </a:prstGeom>
        </p:spPr>
      </p:pic>
    </p:spTree>
    <p:extLst>
      <p:ext uri="{BB962C8B-B14F-4D97-AF65-F5344CB8AC3E}">
        <p14:creationId xmlns:p14="http://schemas.microsoft.com/office/powerpoint/2010/main" val="30918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1423-2154-491C-ABE2-0433723E7D79}"/>
              </a:ext>
            </a:extLst>
          </p:cNvPr>
          <p:cNvSpPr>
            <a:spLocks noGrp="1"/>
          </p:cNvSpPr>
          <p:nvPr>
            <p:ph type="title"/>
          </p:nvPr>
        </p:nvSpPr>
        <p:spPr/>
        <p:txBody>
          <a:bodyPr/>
          <a:lstStyle/>
          <a:p>
            <a:r>
              <a:rPr lang="tr-TR" dirty="0"/>
              <a:t>Refactoring</a:t>
            </a:r>
            <a:r>
              <a:rPr lang="en-IN" dirty="0"/>
              <a:t> &amp; </a:t>
            </a:r>
            <a:r>
              <a:rPr lang="tr-TR" dirty="0"/>
              <a:t>Unit Tests</a:t>
            </a:r>
            <a:r>
              <a:rPr lang="es-ES" dirty="0"/>
              <a:t> </a:t>
            </a:r>
            <a:endParaRPr lang="en-IN" dirty="0"/>
          </a:p>
        </p:txBody>
      </p:sp>
      <p:sp>
        <p:nvSpPr>
          <p:cNvPr id="3" name="Content Placeholder 2">
            <a:extLst>
              <a:ext uri="{FF2B5EF4-FFF2-40B4-BE49-F238E27FC236}">
                <a16:creationId xmlns:a16="http://schemas.microsoft.com/office/drawing/2014/main" id="{E70694B9-84E5-4F15-9FD5-88F26B04CF4C}"/>
              </a:ext>
            </a:extLst>
          </p:cNvPr>
          <p:cNvSpPr>
            <a:spLocks noGrp="1"/>
          </p:cNvSpPr>
          <p:nvPr>
            <p:ph idx="1"/>
          </p:nvPr>
        </p:nvSpPr>
        <p:spPr>
          <a:xfrm>
            <a:off x="1115568" y="2122917"/>
            <a:ext cx="10168128" cy="4062156"/>
          </a:xfrm>
        </p:spPr>
        <p:txBody>
          <a:bodyPr>
            <a:normAutofit/>
          </a:bodyPr>
          <a:lstStyle/>
          <a:p>
            <a:endParaRPr lang="tr-TR" dirty="0"/>
          </a:p>
          <a:p>
            <a:endParaRPr lang="tr-TR" dirty="0"/>
          </a:p>
        </p:txBody>
      </p:sp>
      <p:sp>
        <p:nvSpPr>
          <p:cNvPr id="7" name="CuadroTexto 6">
            <a:extLst>
              <a:ext uri="{FF2B5EF4-FFF2-40B4-BE49-F238E27FC236}">
                <a16:creationId xmlns:a16="http://schemas.microsoft.com/office/drawing/2014/main" id="{E3419A3A-CD99-B251-DCB7-C89561C552F5}"/>
              </a:ext>
            </a:extLst>
          </p:cNvPr>
          <p:cNvSpPr txBox="1"/>
          <p:nvPr/>
        </p:nvSpPr>
        <p:spPr>
          <a:xfrm>
            <a:off x="908304" y="2400979"/>
            <a:ext cx="10375392" cy="646331"/>
          </a:xfrm>
          <a:prstGeom prst="rect">
            <a:avLst/>
          </a:prstGeom>
          <a:noFill/>
        </p:spPr>
        <p:txBody>
          <a:bodyPr wrap="square">
            <a:spAutoFit/>
          </a:bodyPr>
          <a:lstStyle/>
          <a:p>
            <a:r>
              <a:rPr lang="en-US" dirty="0"/>
              <a:t>Refactoring: is the process of improving the structure and design of existing code without changing its external behavior.</a:t>
            </a:r>
          </a:p>
        </p:txBody>
      </p:sp>
      <p:pic>
        <p:nvPicPr>
          <p:cNvPr id="10" name="Imagen 9">
            <a:extLst>
              <a:ext uri="{FF2B5EF4-FFF2-40B4-BE49-F238E27FC236}">
                <a16:creationId xmlns:a16="http://schemas.microsoft.com/office/drawing/2014/main" id="{847DC600-518A-FADB-63B7-05EF5B7D442B}"/>
              </a:ext>
            </a:extLst>
          </p:cNvPr>
          <p:cNvPicPr>
            <a:picLocks noChangeAspect="1"/>
          </p:cNvPicPr>
          <p:nvPr/>
        </p:nvPicPr>
        <p:blipFill>
          <a:blip r:embed="rId3"/>
          <a:stretch>
            <a:fillRect/>
          </a:stretch>
        </p:blipFill>
        <p:spPr>
          <a:xfrm>
            <a:off x="6453147" y="3325372"/>
            <a:ext cx="4830549" cy="2687524"/>
          </a:xfrm>
          <a:prstGeom prst="rect">
            <a:avLst/>
          </a:prstGeom>
        </p:spPr>
      </p:pic>
      <p:pic>
        <p:nvPicPr>
          <p:cNvPr id="12" name="Imagen 11">
            <a:extLst>
              <a:ext uri="{FF2B5EF4-FFF2-40B4-BE49-F238E27FC236}">
                <a16:creationId xmlns:a16="http://schemas.microsoft.com/office/drawing/2014/main" id="{1A7221D1-CC61-4729-5FD5-532C5801D63C}"/>
              </a:ext>
            </a:extLst>
          </p:cNvPr>
          <p:cNvPicPr>
            <a:picLocks noChangeAspect="1"/>
          </p:cNvPicPr>
          <p:nvPr/>
        </p:nvPicPr>
        <p:blipFill>
          <a:blip r:embed="rId4"/>
          <a:stretch>
            <a:fillRect/>
          </a:stretch>
        </p:blipFill>
        <p:spPr>
          <a:xfrm>
            <a:off x="908304" y="3325372"/>
            <a:ext cx="4768937" cy="2691161"/>
          </a:xfrm>
          <a:prstGeom prst="rect">
            <a:avLst/>
          </a:prstGeom>
        </p:spPr>
      </p:pic>
    </p:spTree>
    <p:extLst>
      <p:ext uri="{BB962C8B-B14F-4D97-AF65-F5344CB8AC3E}">
        <p14:creationId xmlns:p14="http://schemas.microsoft.com/office/powerpoint/2010/main" val="20127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F8C31-29DA-5421-038F-077ADAB595D1}"/>
              </a:ext>
            </a:extLst>
          </p:cNvPr>
          <p:cNvSpPr>
            <a:spLocks noGrp="1"/>
          </p:cNvSpPr>
          <p:nvPr>
            <p:ph type="title"/>
          </p:nvPr>
        </p:nvSpPr>
        <p:spPr/>
        <p:txBody>
          <a:bodyPr/>
          <a:lstStyle/>
          <a:p>
            <a:pPr algn="ctr"/>
            <a:r>
              <a:rPr lang="fr-FR" dirty="0" err="1"/>
              <a:t>Problems</a:t>
            </a:r>
            <a:r>
              <a:rPr lang="fr-FR" dirty="0"/>
              <a:t> </a:t>
            </a:r>
            <a:r>
              <a:rPr lang="fr-FR" dirty="0" err="1"/>
              <a:t>during</a:t>
            </a:r>
            <a:r>
              <a:rPr lang="fr-FR" dirty="0"/>
              <a:t> the Project </a:t>
            </a:r>
            <a:endParaRPr lang="en-US" dirty="0"/>
          </a:p>
        </p:txBody>
      </p:sp>
      <p:sp>
        <p:nvSpPr>
          <p:cNvPr id="3" name="Espace réservé du contenu 2">
            <a:extLst>
              <a:ext uri="{FF2B5EF4-FFF2-40B4-BE49-F238E27FC236}">
                <a16:creationId xmlns:a16="http://schemas.microsoft.com/office/drawing/2014/main" id="{EBC9BA44-80D7-14F7-BFFA-222985590F2A}"/>
              </a:ext>
            </a:extLst>
          </p:cNvPr>
          <p:cNvSpPr>
            <a:spLocks noGrp="1"/>
          </p:cNvSpPr>
          <p:nvPr>
            <p:ph idx="1"/>
          </p:nvPr>
        </p:nvSpPr>
        <p:spPr/>
        <p:txBody>
          <a:bodyPr/>
          <a:lstStyle/>
          <a:p>
            <a:r>
              <a:rPr lang="fr-FR" dirty="0" err="1"/>
              <a:t>Analyzing</a:t>
            </a:r>
            <a:r>
              <a:rPr lang="fr-FR" dirty="0"/>
              <a:t> the code =&gt; More </a:t>
            </a:r>
            <a:r>
              <a:rPr lang="fr-FR" dirty="0" err="1"/>
              <a:t>than</a:t>
            </a:r>
            <a:r>
              <a:rPr lang="fr-FR" dirty="0"/>
              <a:t> 2000 </a:t>
            </a:r>
            <a:r>
              <a:rPr lang="fr-FR" dirty="0" err="1"/>
              <a:t>lines</a:t>
            </a:r>
            <a:r>
              <a:rPr lang="fr-FR" dirty="0"/>
              <a:t> of code </a:t>
            </a:r>
          </a:p>
          <a:p>
            <a:endParaRPr lang="fr-FR" dirty="0"/>
          </a:p>
          <a:p>
            <a:r>
              <a:rPr lang="fr-FR" dirty="0"/>
              <a:t>Unit Tests =&gt; Unit test </a:t>
            </a:r>
            <a:r>
              <a:rPr lang="fr-FR" dirty="0" err="1"/>
              <a:t>error</a:t>
            </a:r>
            <a:r>
              <a:rPr lang="fr-FR" dirty="0"/>
              <a:t> </a:t>
            </a:r>
            <a:r>
              <a:rPr lang="fr-FR" dirty="0" err="1"/>
              <a:t>before</a:t>
            </a:r>
            <a:r>
              <a:rPr lang="fr-FR" dirty="0"/>
              <a:t> </a:t>
            </a:r>
            <a:r>
              <a:rPr lang="fr-FR" dirty="0" err="1"/>
              <a:t>refactoring</a:t>
            </a:r>
            <a:r>
              <a:rPr lang="fr-FR" dirty="0"/>
              <a:t> </a:t>
            </a:r>
          </a:p>
          <a:p>
            <a:endParaRPr lang="fr-FR" dirty="0"/>
          </a:p>
          <a:p>
            <a:r>
              <a:rPr lang="fr-FR" dirty="0" err="1"/>
              <a:t>Refactoring</a:t>
            </a:r>
            <a:r>
              <a:rPr lang="fr-FR" dirty="0"/>
              <a:t> =&gt; </a:t>
            </a:r>
            <a:r>
              <a:rPr lang="fr-FR" dirty="0" err="1"/>
              <a:t>UnitTest</a:t>
            </a:r>
            <a:r>
              <a:rPr lang="fr-FR" dirty="0"/>
              <a:t>, </a:t>
            </a:r>
            <a:r>
              <a:rPr lang="fr-FR" dirty="0" err="1"/>
              <a:t>static</a:t>
            </a:r>
            <a:r>
              <a:rPr lang="fr-FR" dirty="0"/>
              <a:t> </a:t>
            </a:r>
            <a:r>
              <a:rPr lang="fr-FR" dirty="0" err="1"/>
              <a:t>methods</a:t>
            </a:r>
            <a:r>
              <a:rPr lang="fr-FR" dirty="0"/>
              <a:t>, formatter</a:t>
            </a:r>
          </a:p>
          <a:p>
            <a:endParaRPr lang="fr-FR" dirty="0"/>
          </a:p>
        </p:txBody>
      </p:sp>
    </p:spTree>
    <p:extLst>
      <p:ext uri="{BB962C8B-B14F-4D97-AF65-F5344CB8AC3E}">
        <p14:creationId xmlns:p14="http://schemas.microsoft.com/office/powerpoint/2010/main" val="397337862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939</Words>
  <Application>Microsoft Office PowerPoint</Application>
  <PresentationFormat>Grand écran</PresentationFormat>
  <Paragraphs>60</Paragraphs>
  <Slides>6</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-apple-system</vt:lpstr>
      <vt:lpstr>Arial</vt:lpstr>
      <vt:lpstr>Calibri</vt:lpstr>
      <vt:lpstr>Calibri Light</vt:lpstr>
      <vt:lpstr>Cascadia Mono</vt:lpstr>
      <vt:lpstr>Trebuchet MS</vt:lpstr>
      <vt:lpstr>ui-monospace</vt:lpstr>
      <vt:lpstr>Wingdings 3</vt:lpstr>
      <vt:lpstr>Faceta</vt:lpstr>
      <vt:lpstr>Refactoring HtmSerializer</vt:lpstr>
      <vt:lpstr>Présentation PowerPoint</vt:lpstr>
      <vt:lpstr>Introduction</vt:lpstr>
      <vt:lpstr>Methods</vt:lpstr>
      <vt:lpstr>Refactoring &amp; Unit Tests </vt:lpstr>
      <vt:lpstr>Problems during the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HtmSerializer</dc:title>
  <dc:creator>Erdi Tras</dc:creator>
  <cp:lastModifiedBy>HOSIER Liam</cp:lastModifiedBy>
  <cp:revision>36</cp:revision>
  <dcterms:created xsi:type="dcterms:W3CDTF">2022-03-29T12:19:44Z</dcterms:created>
  <dcterms:modified xsi:type="dcterms:W3CDTF">2023-03-30T20:39:55Z</dcterms:modified>
</cp:coreProperties>
</file>