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7"/>
  </p:notesMasterIdLst>
  <p:sldIdLst>
    <p:sldId id="256" r:id="rId2"/>
    <p:sldId id="274"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 SANZ PIÑA" initials="MSP" lastIdx="1" clrIdx="0">
    <p:extLst>
      <p:ext uri="{19B8F6BF-5375-455C-9EA6-DF929625EA0E}">
        <p15:presenceInfo xmlns:p15="http://schemas.microsoft.com/office/powerpoint/2012/main" userId="S::maria.sanz.pina@alumnos.upm.es::2def8008-162d-4246-9474-d795bb65cdd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29155" autoAdjust="0"/>
  </p:normalViewPr>
  <p:slideViewPr>
    <p:cSldViewPr snapToGrid="0">
      <p:cViewPr varScale="1">
        <p:scale>
          <a:sx n="18" d="100"/>
          <a:sy n="18" d="100"/>
        </p:scale>
        <p:origin x="253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072F37-302B-4093-838E-06D60169C2F8}"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ES"/>
        </a:p>
      </dgm:t>
    </dgm:pt>
    <dgm:pt modelId="{5CE7AECB-C4C5-4CD7-BC0B-D6840DF23449}">
      <dgm:prSet phldrT="[Texto]"/>
      <dgm:spPr/>
      <dgm:t>
        <a:bodyPr/>
        <a:lstStyle/>
        <a:p>
          <a:r>
            <a:rPr lang="es-ES"/>
            <a:t>HTMSerializer</a:t>
          </a:r>
        </a:p>
      </dgm:t>
    </dgm:pt>
    <dgm:pt modelId="{836E4510-9653-4DC3-91EC-F6E50ED46C26}" type="parTrans" cxnId="{A7C4BC2C-9B5B-45B2-A370-21997F398CE5}">
      <dgm:prSet/>
      <dgm:spPr/>
      <dgm:t>
        <a:bodyPr/>
        <a:lstStyle/>
        <a:p>
          <a:endParaRPr lang="es-ES"/>
        </a:p>
      </dgm:t>
    </dgm:pt>
    <dgm:pt modelId="{A56EA3A2-D598-4E79-B85C-99ED538FB72B}" type="sibTrans" cxnId="{A7C4BC2C-9B5B-45B2-A370-21997F398CE5}">
      <dgm:prSet/>
      <dgm:spPr/>
      <dgm:t>
        <a:bodyPr/>
        <a:lstStyle/>
        <a:p>
          <a:endParaRPr lang="es-ES"/>
        </a:p>
      </dgm:t>
    </dgm:pt>
    <dgm:pt modelId="{BA20D2DD-A34E-415A-9DA7-2A25941C02A6}">
      <dgm:prSet phldrT="[Texto]"/>
      <dgm:spPr/>
      <dgm:t>
        <a:bodyPr/>
        <a:lstStyle/>
        <a:p>
          <a:r>
            <a:rPr lang="es-ES" dirty="0" err="1"/>
            <a:t>Introduction</a:t>
          </a:r>
          <a:endParaRPr lang="es-ES" dirty="0"/>
        </a:p>
      </dgm:t>
    </dgm:pt>
    <dgm:pt modelId="{5CDD14B1-15F2-44F9-84D3-32A95BE5904D}" type="parTrans" cxnId="{3B6FDE09-AF2E-4750-BA98-15A3BDC8ABC4}">
      <dgm:prSet/>
      <dgm:spPr/>
      <dgm:t>
        <a:bodyPr/>
        <a:lstStyle/>
        <a:p>
          <a:endParaRPr lang="es-ES"/>
        </a:p>
      </dgm:t>
    </dgm:pt>
    <dgm:pt modelId="{5B2D76C3-5B9A-4D79-B73A-502C71C1CC97}" type="sibTrans" cxnId="{3B6FDE09-AF2E-4750-BA98-15A3BDC8ABC4}">
      <dgm:prSet/>
      <dgm:spPr/>
      <dgm:t>
        <a:bodyPr/>
        <a:lstStyle/>
        <a:p>
          <a:endParaRPr lang="es-ES"/>
        </a:p>
      </dgm:t>
    </dgm:pt>
    <dgm:pt modelId="{92617607-598A-4199-AA20-73574D5F3EAC}">
      <dgm:prSet phldrT="[Texto]"/>
      <dgm:spPr/>
      <dgm:t>
        <a:bodyPr/>
        <a:lstStyle/>
        <a:p>
          <a:r>
            <a:rPr lang="es-ES" dirty="0" err="1"/>
            <a:t>Serialize</a:t>
          </a:r>
          <a:endParaRPr lang="es-ES" dirty="0"/>
        </a:p>
      </dgm:t>
    </dgm:pt>
    <dgm:pt modelId="{9ADA5174-1D84-429F-856D-4083902309DA}" type="parTrans" cxnId="{98F01D7D-F162-4A67-BB8D-6354E42ADFC3}">
      <dgm:prSet/>
      <dgm:spPr/>
      <dgm:t>
        <a:bodyPr/>
        <a:lstStyle/>
        <a:p>
          <a:endParaRPr lang="es-ES"/>
        </a:p>
      </dgm:t>
    </dgm:pt>
    <dgm:pt modelId="{1194CAA4-2B3A-41BB-BA81-3CED4C9509D5}" type="sibTrans" cxnId="{98F01D7D-F162-4A67-BB8D-6354E42ADFC3}">
      <dgm:prSet/>
      <dgm:spPr/>
      <dgm:t>
        <a:bodyPr/>
        <a:lstStyle/>
        <a:p>
          <a:endParaRPr lang="es-ES"/>
        </a:p>
      </dgm:t>
    </dgm:pt>
    <dgm:pt modelId="{E353BE69-8655-4986-A1FD-41F07020B6AA}">
      <dgm:prSet phldrT="[Texto]"/>
      <dgm:spPr/>
      <dgm:t>
        <a:bodyPr/>
        <a:lstStyle/>
        <a:p>
          <a:r>
            <a:rPr lang="es-ES" dirty="0" err="1"/>
            <a:t>Deserialize</a:t>
          </a:r>
          <a:endParaRPr lang="es-ES" dirty="0"/>
        </a:p>
      </dgm:t>
    </dgm:pt>
    <dgm:pt modelId="{ADF8D8B1-801D-4C79-9DBA-D09BF636E070}" type="parTrans" cxnId="{E2186E08-A19D-4E9A-A673-5DD91C6C7E2A}">
      <dgm:prSet/>
      <dgm:spPr/>
      <dgm:t>
        <a:bodyPr/>
        <a:lstStyle/>
        <a:p>
          <a:endParaRPr lang="es-ES"/>
        </a:p>
      </dgm:t>
    </dgm:pt>
    <dgm:pt modelId="{3112D977-F829-4168-9E77-9EAC7BA686E4}" type="sibTrans" cxnId="{E2186E08-A19D-4E9A-A673-5DD91C6C7E2A}">
      <dgm:prSet/>
      <dgm:spPr/>
      <dgm:t>
        <a:bodyPr/>
        <a:lstStyle/>
        <a:p>
          <a:endParaRPr lang="es-ES"/>
        </a:p>
      </dgm:t>
    </dgm:pt>
    <dgm:pt modelId="{B948942C-75D9-4E3E-99B0-5FC83E881899}">
      <dgm:prSet phldrT="[Texto]"/>
      <dgm:spPr/>
      <dgm:t>
        <a:bodyPr/>
        <a:lstStyle/>
        <a:p>
          <a:r>
            <a:rPr lang="es-ES" dirty="0" err="1"/>
            <a:t>Refactoring</a:t>
          </a:r>
          <a:endParaRPr lang="es-ES" dirty="0"/>
        </a:p>
      </dgm:t>
    </dgm:pt>
    <dgm:pt modelId="{8B26BD27-0E6C-49E4-A139-F8FE5EC6A4EC}" type="parTrans" cxnId="{155ACE45-F960-4014-86B2-8EEACAD86EE8}">
      <dgm:prSet/>
      <dgm:spPr/>
      <dgm:t>
        <a:bodyPr/>
        <a:lstStyle/>
        <a:p>
          <a:endParaRPr lang="es-ES"/>
        </a:p>
      </dgm:t>
    </dgm:pt>
    <dgm:pt modelId="{C898AE60-9185-4CBC-82A9-AA769C98027B}" type="sibTrans" cxnId="{155ACE45-F960-4014-86B2-8EEACAD86EE8}">
      <dgm:prSet/>
      <dgm:spPr/>
      <dgm:t>
        <a:bodyPr/>
        <a:lstStyle/>
        <a:p>
          <a:endParaRPr lang="es-ES"/>
        </a:p>
      </dgm:t>
    </dgm:pt>
    <dgm:pt modelId="{883476B1-CE98-4CE4-9726-F43DAFF78B59}">
      <dgm:prSet phldrT="[Texto]"/>
      <dgm:spPr/>
      <dgm:t>
        <a:bodyPr/>
        <a:lstStyle/>
        <a:p>
          <a:r>
            <a:rPr lang="es-ES" dirty="0" err="1"/>
            <a:t>UnitTests</a:t>
          </a:r>
          <a:endParaRPr lang="es-ES" dirty="0"/>
        </a:p>
      </dgm:t>
    </dgm:pt>
    <dgm:pt modelId="{738F3A14-04A0-4E96-BFA9-31647A857E92}" type="parTrans" cxnId="{F7D9DA6D-13DC-43C9-8B5D-62FBEECF2853}">
      <dgm:prSet/>
      <dgm:spPr/>
      <dgm:t>
        <a:bodyPr/>
        <a:lstStyle/>
        <a:p>
          <a:endParaRPr lang="es-ES"/>
        </a:p>
      </dgm:t>
    </dgm:pt>
    <dgm:pt modelId="{6D863EEB-626E-46EF-82C5-421481435A54}" type="sibTrans" cxnId="{F7D9DA6D-13DC-43C9-8B5D-62FBEECF2853}">
      <dgm:prSet/>
      <dgm:spPr/>
      <dgm:t>
        <a:bodyPr/>
        <a:lstStyle/>
        <a:p>
          <a:endParaRPr lang="es-ES"/>
        </a:p>
      </dgm:t>
    </dgm:pt>
    <dgm:pt modelId="{8DE7953A-CF5E-4160-B2ED-0DCC0D4AFECA}">
      <dgm:prSet phldrT="[Texto]"/>
      <dgm:spPr/>
      <dgm:t>
        <a:bodyPr/>
        <a:lstStyle/>
        <a:p>
          <a:r>
            <a:rPr lang="es-ES" dirty="0" err="1"/>
            <a:t>Methods</a:t>
          </a:r>
          <a:endParaRPr lang="es-ES" dirty="0"/>
        </a:p>
      </dgm:t>
    </dgm:pt>
    <dgm:pt modelId="{3126D6ED-897D-4CE8-8219-20E2074914E8}" type="parTrans" cxnId="{4F156DA2-0581-473B-A40D-F4E4CB09B246}">
      <dgm:prSet/>
      <dgm:spPr/>
      <dgm:t>
        <a:bodyPr/>
        <a:lstStyle/>
        <a:p>
          <a:endParaRPr lang="es-ES"/>
        </a:p>
      </dgm:t>
    </dgm:pt>
    <dgm:pt modelId="{65C90A8E-5344-459D-BF76-096F157697A2}" type="sibTrans" cxnId="{4F156DA2-0581-473B-A40D-F4E4CB09B246}">
      <dgm:prSet/>
      <dgm:spPr/>
      <dgm:t>
        <a:bodyPr/>
        <a:lstStyle/>
        <a:p>
          <a:endParaRPr lang="es-ES"/>
        </a:p>
      </dgm:t>
    </dgm:pt>
    <dgm:pt modelId="{A97BF493-19C1-4D6E-A5A6-86E80EB5BBE3}" type="pres">
      <dgm:prSet presAssocID="{D8072F37-302B-4093-838E-06D60169C2F8}" presName="diagram" presStyleCnt="0">
        <dgm:presLayoutVars>
          <dgm:chPref val="1"/>
          <dgm:dir/>
          <dgm:animOne val="branch"/>
          <dgm:animLvl val="lvl"/>
          <dgm:resizeHandles val="exact"/>
        </dgm:presLayoutVars>
      </dgm:prSet>
      <dgm:spPr/>
    </dgm:pt>
    <dgm:pt modelId="{C66A771C-D4F8-438C-9F1D-DFD1CAEF10C9}" type="pres">
      <dgm:prSet presAssocID="{5CE7AECB-C4C5-4CD7-BC0B-D6840DF23449}" presName="root1" presStyleCnt="0"/>
      <dgm:spPr/>
    </dgm:pt>
    <dgm:pt modelId="{EE29303F-E6C4-4BB4-B980-05E372D08D93}" type="pres">
      <dgm:prSet presAssocID="{5CE7AECB-C4C5-4CD7-BC0B-D6840DF23449}" presName="LevelOneTextNode" presStyleLbl="node0" presStyleIdx="0" presStyleCnt="1">
        <dgm:presLayoutVars>
          <dgm:chPref val="3"/>
        </dgm:presLayoutVars>
      </dgm:prSet>
      <dgm:spPr/>
    </dgm:pt>
    <dgm:pt modelId="{E6AA68D3-748E-4640-A6F1-6EB28360CB85}" type="pres">
      <dgm:prSet presAssocID="{5CE7AECB-C4C5-4CD7-BC0B-D6840DF23449}" presName="level2hierChild" presStyleCnt="0"/>
      <dgm:spPr/>
    </dgm:pt>
    <dgm:pt modelId="{4A736669-0D8C-4D8E-A3A8-1E7ED3AB370D}" type="pres">
      <dgm:prSet presAssocID="{5CDD14B1-15F2-44F9-84D3-32A95BE5904D}" presName="conn2-1" presStyleLbl="parChTrans1D2" presStyleIdx="0" presStyleCnt="4"/>
      <dgm:spPr/>
    </dgm:pt>
    <dgm:pt modelId="{6E09FC5A-04A2-4014-A196-249B77BBC901}" type="pres">
      <dgm:prSet presAssocID="{5CDD14B1-15F2-44F9-84D3-32A95BE5904D}" presName="connTx" presStyleLbl="parChTrans1D2" presStyleIdx="0" presStyleCnt="4"/>
      <dgm:spPr/>
    </dgm:pt>
    <dgm:pt modelId="{AF1C61C5-C68C-449A-B6B8-DC54D81A9F2F}" type="pres">
      <dgm:prSet presAssocID="{BA20D2DD-A34E-415A-9DA7-2A25941C02A6}" presName="root2" presStyleCnt="0"/>
      <dgm:spPr/>
    </dgm:pt>
    <dgm:pt modelId="{3D082269-96AE-4C34-BB5C-715A5D3223C9}" type="pres">
      <dgm:prSet presAssocID="{BA20D2DD-A34E-415A-9DA7-2A25941C02A6}" presName="LevelTwoTextNode" presStyleLbl="node2" presStyleIdx="0" presStyleCnt="4">
        <dgm:presLayoutVars>
          <dgm:chPref val="3"/>
        </dgm:presLayoutVars>
      </dgm:prSet>
      <dgm:spPr/>
    </dgm:pt>
    <dgm:pt modelId="{B44E5EAC-A7B3-4B9B-A08E-3423834BC6FB}" type="pres">
      <dgm:prSet presAssocID="{BA20D2DD-A34E-415A-9DA7-2A25941C02A6}" presName="level3hierChild" presStyleCnt="0"/>
      <dgm:spPr/>
    </dgm:pt>
    <dgm:pt modelId="{7EE49B67-C29E-41EE-B800-1C6ABBBBC179}" type="pres">
      <dgm:prSet presAssocID="{3126D6ED-897D-4CE8-8219-20E2074914E8}" presName="conn2-1" presStyleLbl="parChTrans1D2" presStyleIdx="1" presStyleCnt="4"/>
      <dgm:spPr/>
    </dgm:pt>
    <dgm:pt modelId="{E29F5795-9472-4AE9-ACFF-137739C43817}" type="pres">
      <dgm:prSet presAssocID="{3126D6ED-897D-4CE8-8219-20E2074914E8}" presName="connTx" presStyleLbl="parChTrans1D2" presStyleIdx="1" presStyleCnt="4"/>
      <dgm:spPr/>
    </dgm:pt>
    <dgm:pt modelId="{1A454404-1AFB-4BEA-8027-A201E38C878D}" type="pres">
      <dgm:prSet presAssocID="{8DE7953A-CF5E-4160-B2ED-0DCC0D4AFECA}" presName="root2" presStyleCnt="0"/>
      <dgm:spPr/>
    </dgm:pt>
    <dgm:pt modelId="{9C061C8F-66DC-48A8-A98A-0563ED2457AE}" type="pres">
      <dgm:prSet presAssocID="{8DE7953A-CF5E-4160-B2ED-0DCC0D4AFECA}" presName="LevelTwoTextNode" presStyleLbl="node2" presStyleIdx="1" presStyleCnt="4">
        <dgm:presLayoutVars>
          <dgm:chPref val="3"/>
        </dgm:presLayoutVars>
      </dgm:prSet>
      <dgm:spPr/>
    </dgm:pt>
    <dgm:pt modelId="{0FC6BB10-F807-4666-B2D5-41DFBAC03E67}" type="pres">
      <dgm:prSet presAssocID="{8DE7953A-CF5E-4160-B2ED-0DCC0D4AFECA}" presName="level3hierChild" presStyleCnt="0"/>
      <dgm:spPr/>
    </dgm:pt>
    <dgm:pt modelId="{8550917A-A72A-46C3-AABA-416E05BB9E61}" type="pres">
      <dgm:prSet presAssocID="{9ADA5174-1D84-429F-856D-4083902309DA}" presName="conn2-1" presStyleLbl="parChTrans1D3" presStyleIdx="0" presStyleCnt="2"/>
      <dgm:spPr/>
    </dgm:pt>
    <dgm:pt modelId="{8350BE2C-DFF3-4EA4-AC7D-31FDB6AB53AC}" type="pres">
      <dgm:prSet presAssocID="{9ADA5174-1D84-429F-856D-4083902309DA}" presName="connTx" presStyleLbl="parChTrans1D3" presStyleIdx="0" presStyleCnt="2"/>
      <dgm:spPr/>
    </dgm:pt>
    <dgm:pt modelId="{722C38E6-0EB0-4431-A823-39217B2D2067}" type="pres">
      <dgm:prSet presAssocID="{92617607-598A-4199-AA20-73574D5F3EAC}" presName="root2" presStyleCnt="0"/>
      <dgm:spPr/>
    </dgm:pt>
    <dgm:pt modelId="{BCBCF64D-8188-403B-A5F5-7740555005B6}" type="pres">
      <dgm:prSet presAssocID="{92617607-598A-4199-AA20-73574D5F3EAC}" presName="LevelTwoTextNode" presStyleLbl="node3" presStyleIdx="0" presStyleCnt="2">
        <dgm:presLayoutVars>
          <dgm:chPref val="3"/>
        </dgm:presLayoutVars>
      </dgm:prSet>
      <dgm:spPr/>
    </dgm:pt>
    <dgm:pt modelId="{2F205E8C-5420-460D-A170-AFF93194CAD5}" type="pres">
      <dgm:prSet presAssocID="{92617607-598A-4199-AA20-73574D5F3EAC}" presName="level3hierChild" presStyleCnt="0"/>
      <dgm:spPr/>
    </dgm:pt>
    <dgm:pt modelId="{BFA8051F-5038-40B8-B42D-A938060F95F0}" type="pres">
      <dgm:prSet presAssocID="{ADF8D8B1-801D-4C79-9DBA-D09BF636E070}" presName="conn2-1" presStyleLbl="parChTrans1D3" presStyleIdx="1" presStyleCnt="2"/>
      <dgm:spPr/>
    </dgm:pt>
    <dgm:pt modelId="{EB2D4DE1-E833-4B32-ADB5-D6EC70C6AAA3}" type="pres">
      <dgm:prSet presAssocID="{ADF8D8B1-801D-4C79-9DBA-D09BF636E070}" presName="connTx" presStyleLbl="parChTrans1D3" presStyleIdx="1" presStyleCnt="2"/>
      <dgm:spPr/>
    </dgm:pt>
    <dgm:pt modelId="{37869A90-DD34-4216-8A63-E5B0968205FE}" type="pres">
      <dgm:prSet presAssocID="{E353BE69-8655-4986-A1FD-41F07020B6AA}" presName="root2" presStyleCnt="0"/>
      <dgm:spPr/>
    </dgm:pt>
    <dgm:pt modelId="{A7C7E96F-B306-4F56-AFD0-E7D53B4BE9CE}" type="pres">
      <dgm:prSet presAssocID="{E353BE69-8655-4986-A1FD-41F07020B6AA}" presName="LevelTwoTextNode" presStyleLbl="node3" presStyleIdx="1" presStyleCnt="2">
        <dgm:presLayoutVars>
          <dgm:chPref val="3"/>
        </dgm:presLayoutVars>
      </dgm:prSet>
      <dgm:spPr/>
    </dgm:pt>
    <dgm:pt modelId="{792D6D40-7F57-4B45-A5D5-6D03F8B9BD14}" type="pres">
      <dgm:prSet presAssocID="{E353BE69-8655-4986-A1FD-41F07020B6AA}" presName="level3hierChild" presStyleCnt="0"/>
      <dgm:spPr/>
    </dgm:pt>
    <dgm:pt modelId="{4B314EBD-9020-4655-8D8E-EBF02CE03821}" type="pres">
      <dgm:prSet presAssocID="{8B26BD27-0E6C-49E4-A139-F8FE5EC6A4EC}" presName="conn2-1" presStyleLbl="parChTrans1D2" presStyleIdx="2" presStyleCnt="4"/>
      <dgm:spPr/>
    </dgm:pt>
    <dgm:pt modelId="{FE20FF27-4DC0-4FB8-8F20-12C6CFFFDEA5}" type="pres">
      <dgm:prSet presAssocID="{8B26BD27-0E6C-49E4-A139-F8FE5EC6A4EC}" presName="connTx" presStyleLbl="parChTrans1D2" presStyleIdx="2" presStyleCnt="4"/>
      <dgm:spPr/>
    </dgm:pt>
    <dgm:pt modelId="{BDD5FC1F-53AE-4750-A860-05F4E1526258}" type="pres">
      <dgm:prSet presAssocID="{B948942C-75D9-4E3E-99B0-5FC83E881899}" presName="root2" presStyleCnt="0"/>
      <dgm:spPr/>
    </dgm:pt>
    <dgm:pt modelId="{D509D600-832B-4351-A898-19717A1BD372}" type="pres">
      <dgm:prSet presAssocID="{B948942C-75D9-4E3E-99B0-5FC83E881899}" presName="LevelTwoTextNode" presStyleLbl="node2" presStyleIdx="2" presStyleCnt="4">
        <dgm:presLayoutVars>
          <dgm:chPref val="3"/>
        </dgm:presLayoutVars>
      </dgm:prSet>
      <dgm:spPr/>
    </dgm:pt>
    <dgm:pt modelId="{58AB6C63-0302-4A7D-91C7-1899B6575F60}" type="pres">
      <dgm:prSet presAssocID="{B948942C-75D9-4E3E-99B0-5FC83E881899}" presName="level3hierChild" presStyleCnt="0"/>
      <dgm:spPr/>
    </dgm:pt>
    <dgm:pt modelId="{23941205-511D-41AC-90FF-3DA2C5ECFA4A}" type="pres">
      <dgm:prSet presAssocID="{738F3A14-04A0-4E96-BFA9-31647A857E92}" presName="conn2-1" presStyleLbl="parChTrans1D2" presStyleIdx="3" presStyleCnt="4"/>
      <dgm:spPr/>
    </dgm:pt>
    <dgm:pt modelId="{B5F45C57-2B20-4020-941D-686FF5841CEF}" type="pres">
      <dgm:prSet presAssocID="{738F3A14-04A0-4E96-BFA9-31647A857E92}" presName="connTx" presStyleLbl="parChTrans1D2" presStyleIdx="3" presStyleCnt="4"/>
      <dgm:spPr/>
    </dgm:pt>
    <dgm:pt modelId="{1120442B-CF8A-450B-9D32-AE6F8757DDF0}" type="pres">
      <dgm:prSet presAssocID="{883476B1-CE98-4CE4-9726-F43DAFF78B59}" presName="root2" presStyleCnt="0"/>
      <dgm:spPr/>
    </dgm:pt>
    <dgm:pt modelId="{342D3EB7-2CAE-44C5-9EE6-47571C6AEF6F}" type="pres">
      <dgm:prSet presAssocID="{883476B1-CE98-4CE4-9726-F43DAFF78B59}" presName="LevelTwoTextNode" presStyleLbl="node2" presStyleIdx="3" presStyleCnt="4">
        <dgm:presLayoutVars>
          <dgm:chPref val="3"/>
        </dgm:presLayoutVars>
      </dgm:prSet>
      <dgm:spPr/>
    </dgm:pt>
    <dgm:pt modelId="{FAE826B6-7B60-4EC0-ACA0-AA470CDE2F6F}" type="pres">
      <dgm:prSet presAssocID="{883476B1-CE98-4CE4-9726-F43DAFF78B59}" presName="level3hierChild" presStyleCnt="0"/>
      <dgm:spPr/>
    </dgm:pt>
  </dgm:ptLst>
  <dgm:cxnLst>
    <dgm:cxn modelId="{E2186E08-A19D-4E9A-A673-5DD91C6C7E2A}" srcId="{8DE7953A-CF5E-4160-B2ED-0DCC0D4AFECA}" destId="{E353BE69-8655-4986-A1FD-41F07020B6AA}" srcOrd="1" destOrd="0" parTransId="{ADF8D8B1-801D-4C79-9DBA-D09BF636E070}" sibTransId="{3112D977-F829-4168-9E77-9EAC7BA686E4}"/>
    <dgm:cxn modelId="{3B6FDE09-AF2E-4750-BA98-15A3BDC8ABC4}" srcId="{5CE7AECB-C4C5-4CD7-BC0B-D6840DF23449}" destId="{BA20D2DD-A34E-415A-9DA7-2A25941C02A6}" srcOrd="0" destOrd="0" parTransId="{5CDD14B1-15F2-44F9-84D3-32A95BE5904D}" sibTransId="{5B2D76C3-5B9A-4D79-B73A-502C71C1CC97}"/>
    <dgm:cxn modelId="{2AC08C17-29B1-4C6B-BC71-AC4DEA008827}" type="presOf" srcId="{8B26BD27-0E6C-49E4-A139-F8FE5EC6A4EC}" destId="{FE20FF27-4DC0-4FB8-8F20-12C6CFFFDEA5}" srcOrd="1" destOrd="0" presId="urn:microsoft.com/office/officeart/2005/8/layout/hierarchy2"/>
    <dgm:cxn modelId="{7C05FF22-5AAF-46B3-903A-931E71ADFEA2}" type="presOf" srcId="{ADF8D8B1-801D-4C79-9DBA-D09BF636E070}" destId="{BFA8051F-5038-40B8-B42D-A938060F95F0}" srcOrd="0" destOrd="0" presId="urn:microsoft.com/office/officeart/2005/8/layout/hierarchy2"/>
    <dgm:cxn modelId="{A7C4BC2C-9B5B-45B2-A370-21997F398CE5}" srcId="{D8072F37-302B-4093-838E-06D60169C2F8}" destId="{5CE7AECB-C4C5-4CD7-BC0B-D6840DF23449}" srcOrd="0" destOrd="0" parTransId="{836E4510-9653-4DC3-91EC-F6E50ED46C26}" sibTransId="{A56EA3A2-D598-4E79-B85C-99ED538FB72B}"/>
    <dgm:cxn modelId="{94735731-C44A-4F0D-98DC-246BD4CFE0FB}" type="presOf" srcId="{3126D6ED-897D-4CE8-8219-20E2074914E8}" destId="{E29F5795-9472-4AE9-ACFF-137739C43817}" srcOrd="1" destOrd="0" presId="urn:microsoft.com/office/officeart/2005/8/layout/hierarchy2"/>
    <dgm:cxn modelId="{AE407E44-592C-4971-9C63-C094D05F3C4A}" type="presOf" srcId="{8DE7953A-CF5E-4160-B2ED-0DCC0D4AFECA}" destId="{9C061C8F-66DC-48A8-A98A-0563ED2457AE}" srcOrd="0" destOrd="0" presId="urn:microsoft.com/office/officeart/2005/8/layout/hierarchy2"/>
    <dgm:cxn modelId="{2AB95965-88C4-449D-8F6E-69FB0067C8E9}" type="presOf" srcId="{738F3A14-04A0-4E96-BFA9-31647A857E92}" destId="{23941205-511D-41AC-90FF-3DA2C5ECFA4A}" srcOrd="0" destOrd="0" presId="urn:microsoft.com/office/officeart/2005/8/layout/hierarchy2"/>
    <dgm:cxn modelId="{155ACE45-F960-4014-86B2-8EEACAD86EE8}" srcId="{5CE7AECB-C4C5-4CD7-BC0B-D6840DF23449}" destId="{B948942C-75D9-4E3E-99B0-5FC83E881899}" srcOrd="2" destOrd="0" parTransId="{8B26BD27-0E6C-49E4-A139-F8FE5EC6A4EC}" sibTransId="{C898AE60-9185-4CBC-82A9-AA769C98027B}"/>
    <dgm:cxn modelId="{8787BF4B-5C23-4E3A-88A2-7CCC9030939C}" type="presOf" srcId="{9ADA5174-1D84-429F-856D-4083902309DA}" destId="{8350BE2C-DFF3-4EA4-AC7D-31FDB6AB53AC}" srcOrd="1" destOrd="0" presId="urn:microsoft.com/office/officeart/2005/8/layout/hierarchy2"/>
    <dgm:cxn modelId="{F7D9DA6D-13DC-43C9-8B5D-62FBEECF2853}" srcId="{5CE7AECB-C4C5-4CD7-BC0B-D6840DF23449}" destId="{883476B1-CE98-4CE4-9726-F43DAFF78B59}" srcOrd="3" destOrd="0" parTransId="{738F3A14-04A0-4E96-BFA9-31647A857E92}" sibTransId="{6D863EEB-626E-46EF-82C5-421481435A54}"/>
    <dgm:cxn modelId="{6964664E-BF91-4AB3-BCC6-FED692445BC3}" type="presOf" srcId="{738F3A14-04A0-4E96-BFA9-31647A857E92}" destId="{B5F45C57-2B20-4020-941D-686FF5841CEF}" srcOrd="1" destOrd="0" presId="urn:microsoft.com/office/officeart/2005/8/layout/hierarchy2"/>
    <dgm:cxn modelId="{DA207473-4AD6-4599-8451-50BCE4461E62}" type="presOf" srcId="{883476B1-CE98-4CE4-9726-F43DAFF78B59}" destId="{342D3EB7-2CAE-44C5-9EE6-47571C6AEF6F}" srcOrd="0" destOrd="0" presId="urn:microsoft.com/office/officeart/2005/8/layout/hierarchy2"/>
    <dgm:cxn modelId="{B82C7274-6EEB-467F-BA20-2C1A7E5893AE}" type="presOf" srcId="{E353BE69-8655-4986-A1FD-41F07020B6AA}" destId="{A7C7E96F-B306-4F56-AFD0-E7D53B4BE9CE}" srcOrd="0" destOrd="0" presId="urn:microsoft.com/office/officeart/2005/8/layout/hierarchy2"/>
    <dgm:cxn modelId="{3E54B555-31DB-4B7A-B247-79181665507E}" type="presOf" srcId="{5CDD14B1-15F2-44F9-84D3-32A95BE5904D}" destId="{6E09FC5A-04A2-4014-A196-249B77BBC901}" srcOrd="1" destOrd="0" presId="urn:microsoft.com/office/officeart/2005/8/layout/hierarchy2"/>
    <dgm:cxn modelId="{97A2865A-887D-4BC1-9FD7-D5C2CE5D1D87}" type="presOf" srcId="{92617607-598A-4199-AA20-73574D5F3EAC}" destId="{BCBCF64D-8188-403B-A5F5-7740555005B6}" srcOrd="0" destOrd="0" presId="urn:microsoft.com/office/officeart/2005/8/layout/hierarchy2"/>
    <dgm:cxn modelId="{D729047C-E08A-43DB-B594-8E2ED860A22E}" type="presOf" srcId="{9ADA5174-1D84-429F-856D-4083902309DA}" destId="{8550917A-A72A-46C3-AABA-416E05BB9E61}" srcOrd="0" destOrd="0" presId="urn:microsoft.com/office/officeart/2005/8/layout/hierarchy2"/>
    <dgm:cxn modelId="{98F01D7D-F162-4A67-BB8D-6354E42ADFC3}" srcId="{8DE7953A-CF5E-4160-B2ED-0DCC0D4AFECA}" destId="{92617607-598A-4199-AA20-73574D5F3EAC}" srcOrd="0" destOrd="0" parTransId="{9ADA5174-1D84-429F-856D-4083902309DA}" sibTransId="{1194CAA4-2B3A-41BB-BA81-3CED4C9509D5}"/>
    <dgm:cxn modelId="{DC748B90-914C-488D-9590-7D9215FBDF55}" type="presOf" srcId="{ADF8D8B1-801D-4C79-9DBA-D09BF636E070}" destId="{EB2D4DE1-E833-4B32-ADB5-D6EC70C6AAA3}" srcOrd="1" destOrd="0" presId="urn:microsoft.com/office/officeart/2005/8/layout/hierarchy2"/>
    <dgm:cxn modelId="{CB233392-8005-4BCA-8821-C3473980EFE3}" type="presOf" srcId="{5CE7AECB-C4C5-4CD7-BC0B-D6840DF23449}" destId="{EE29303F-E6C4-4BB4-B980-05E372D08D93}" srcOrd="0" destOrd="0" presId="urn:microsoft.com/office/officeart/2005/8/layout/hierarchy2"/>
    <dgm:cxn modelId="{4F156DA2-0581-473B-A40D-F4E4CB09B246}" srcId="{5CE7AECB-C4C5-4CD7-BC0B-D6840DF23449}" destId="{8DE7953A-CF5E-4160-B2ED-0DCC0D4AFECA}" srcOrd="1" destOrd="0" parTransId="{3126D6ED-897D-4CE8-8219-20E2074914E8}" sibTransId="{65C90A8E-5344-459D-BF76-096F157697A2}"/>
    <dgm:cxn modelId="{FD220CAE-3201-4C9E-9BBA-54A6C0E8A37C}" type="presOf" srcId="{8B26BD27-0E6C-49E4-A139-F8FE5EC6A4EC}" destId="{4B314EBD-9020-4655-8D8E-EBF02CE03821}" srcOrd="0" destOrd="0" presId="urn:microsoft.com/office/officeart/2005/8/layout/hierarchy2"/>
    <dgm:cxn modelId="{3E520CB4-D766-444D-B2CC-A3FB8D25C62E}" type="presOf" srcId="{5CDD14B1-15F2-44F9-84D3-32A95BE5904D}" destId="{4A736669-0D8C-4D8E-A3A8-1E7ED3AB370D}" srcOrd="0" destOrd="0" presId="urn:microsoft.com/office/officeart/2005/8/layout/hierarchy2"/>
    <dgm:cxn modelId="{1E070BB8-4E42-4742-97A5-3F966F972571}" type="presOf" srcId="{3126D6ED-897D-4CE8-8219-20E2074914E8}" destId="{7EE49B67-C29E-41EE-B800-1C6ABBBBC179}" srcOrd="0" destOrd="0" presId="urn:microsoft.com/office/officeart/2005/8/layout/hierarchy2"/>
    <dgm:cxn modelId="{0F5EFED7-BB25-4CCA-B74E-234DD020547D}" type="presOf" srcId="{B948942C-75D9-4E3E-99B0-5FC83E881899}" destId="{D509D600-832B-4351-A898-19717A1BD372}" srcOrd="0" destOrd="0" presId="urn:microsoft.com/office/officeart/2005/8/layout/hierarchy2"/>
    <dgm:cxn modelId="{58F25CDA-4C89-474E-93C4-E21C71B7B130}" type="presOf" srcId="{BA20D2DD-A34E-415A-9DA7-2A25941C02A6}" destId="{3D082269-96AE-4C34-BB5C-715A5D3223C9}" srcOrd="0" destOrd="0" presId="urn:microsoft.com/office/officeart/2005/8/layout/hierarchy2"/>
    <dgm:cxn modelId="{A8B495EA-17A8-4F81-AD35-3EA2C6D4139F}" type="presOf" srcId="{D8072F37-302B-4093-838E-06D60169C2F8}" destId="{A97BF493-19C1-4D6E-A5A6-86E80EB5BBE3}" srcOrd="0" destOrd="0" presId="urn:microsoft.com/office/officeart/2005/8/layout/hierarchy2"/>
    <dgm:cxn modelId="{E2EAB55F-D6B9-4F54-8A20-1579BE692807}" type="presParOf" srcId="{A97BF493-19C1-4D6E-A5A6-86E80EB5BBE3}" destId="{C66A771C-D4F8-438C-9F1D-DFD1CAEF10C9}" srcOrd="0" destOrd="0" presId="urn:microsoft.com/office/officeart/2005/8/layout/hierarchy2"/>
    <dgm:cxn modelId="{FE03FC05-806E-47BC-B427-D32D36A7337A}" type="presParOf" srcId="{C66A771C-D4F8-438C-9F1D-DFD1CAEF10C9}" destId="{EE29303F-E6C4-4BB4-B980-05E372D08D93}" srcOrd="0" destOrd="0" presId="urn:microsoft.com/office/officeart/2005/8/layout/hierarchy2"/>
    <dgm:cxn modelId="{93B19A76-F587-47B5-9BDB-1A28E4416315}" type="presParOf" srcId="{C66A771C-D4F8-438C-9F1D-DFD1CAEF10C9}" destId="{E6AA68D3-748E-4640-A6F1-6EB28360CB85}" srcOrd="1" destOrd="0" presId="urn:microsoft.com/office/officeart/2005/8/layout/hierarchy2"/>
    <dgm:cxn modelId="{21C6DB69-CAC5-4EB4-B3FD-A5D9E14D1AB0}" type="presParOf" srcId="{E6AA68D3-748E-4640-A6F1-6EB28360CB85}" destId="{4A736669-0D8C-4D8E-A3A8-1E7ED3AB370D}" srcOrd="0" destOrd="0" presId="urn:microsoft.com/office/officeart/2005/8/layout/hierarchy2"/>
    <dgm:cxn modelId="{49C359EE-1B13-40DC-A67B-60F53FEE2154}" type="presParOf" srcId="{4A736669-0D8C-4D8E-A3A8-1E7ED3AB370D}" destId="{6E09FC5A-04A2-4014-A196-249B77BBC901}" srcOrd="0" destOrd="0" presId="urn:microsoft.com/office/officeart/2005/8/layout/hierarchy2"/>
    <dgm:cxn modelId="{C9A37795-F853-49D4-9369-1C753CBDBB6C}" type="presParOf" srcId="{E6AA68D3-748E-4640-A6F1-6EB28360CB85}" destId="{AF1C61C5-C68C-449A-B6B8-DC54D81A9F2F}" srcOrd="1" destOrd="0" presId="urn:microsoft.com/office/officeart/2005/8/layout/hierarchy2"/>
    <dgm:cxn modelId="{17218462-F3B9-4877-AB3D-27B4C5221047}" type="presParOf" srcId="{AF1C61C5-C68C-449A-B6B8-DC54D81A9F2F}" destId="{3D082269-96AE-4C34-BB5C-715A5D3223C9}" srcOrd="0" destOrd="0" presId="urn:microsoft.com/office/officeart/2005/8/layout/hierarchy2"/>
    <dgm:cxn modelId="{CBC3E152-5069-438C-BFB9-F33A910F6D26}" type="presParOf" srcId="{AF1C61C5-C68C-449A-B6B8-DC54D81A9F2F}" destId="{B44E5EAC-A7B3-4B9B-A08E-3423834BC6FB}" srcOrd="1" destOrd="0" presId="urn:microsoft.com/office/officeart/2005/8/layout/hierarchy2"/>
    <dgm:cxn modelId="{6FDB79EB-0852-4187-A69A-61A90569703F}" type="presParOf" srcId="{E6AA68D3-748E-4640-A6F1-6EB28360CB85}" destId="{7EE49B67-C29E-41EE-B800-1C6ABBBBC179}" srcOrd="2" destOrd="0" presId="urn:microsoft.com/office/officeart/2005/8/layout/hierarchy2"/>
    <dgm:cxn modelId="{32730BEE-FC4E-4AC7-A44E-0AD2D387F369}" type="presParOf" srcId="{7EE49B67-C29E-41EE-B800-1C6ABBBBC179}" destId="{E29F5795-9472-4AE9-ACFF-137739C43817}" srcOrd="0" destOrd="0" presId="urn:microsoft.com/office/officeart/2005/8/layout/hierarchy2"/>
    <dgm:cxn modelId="{2F9B9017-29CE-497D-A127-40FF6EDE4F27}" type="presParOf" srcId="{E6AA68D3-748E-4640-A6F1-6EB28360CB85}" destId="{1A454404-1AFB-4BEA-8027-A201E38C878D}" srcOrd="3" destOrd="0" presId="urn:microsoft.com/office/officeart/2005/8/layout/hierarchy2"/>
    <dgm:cxn modelId="{B8E61552-874D-483E-AB2E-C1E5491B8C6B}" type="presParOf" srcId="{1A454404-1AFB-4BEA-8027-A201E38C878D}" destId="{9C061C8F-66DC-48A8-A98A-0563ED2457AE}" srcOrd="0" destOrd="0" presId="urn:microsoft.com/office/officeart/2005/8/layout/hierarchy2"/>
    <dgm:cxn modelId="{A873D6B6-DA15-4B02-ACCA-742D20696044}" type="presParOf" srcId="{1A454404-1AFB-4BEA-8027-A201E38C878D}" destId="{0FC6BB10-F807-4666-B2D5-41DFBAC03E67}" srcOrd="1" destOrd="0" presId="urn:microsoft.com/office/officeart/2005/8/layout/hierarchy2"/>
    <dgm:cxn modelId="{2B7DD3EE-A186-4F08-B71D-01E283D81CD3}" type="presParOf" srcId="{0FC6BB10-F807-4666-B2D5-41DFBAC03E67}" destId="{8550917A-A72A-46C3-AABA-416E05BB9E61}" srcOrd="0" destOrd="0" presId="urn:microsoft.com/office/officeart/2005/8/layout/hierarchy2"/>
    <dgm:cxn modelId="{96DC8C87-EDBA-4D30-9BCB-C5F12BD1441F}" type="presParOf" srcId="{8550917A-A72A-46C3-AABA-416E05BB9E61}" destId="{8350BE2C-DFF3-4EA4-AC7D-31FDB6AB53AC}" srcOrd="0" destOrd="0" presId="urn:microsoft.com/office/officeart/2005/8/layout/hierarchy2"/>
    <dgm:cxn modelId="{392A3B59-21C1-4AC5-BCBF-B4BA161DF219}" type="presParOf" srcId="{0FC6BB10-F807-4666-B2D5-41DFBAC03E67}" destId="{722C38E6-0EB0-4431-A823-39217B2D2067}" srcOrd="1" destOrd="0" presId="urn:microsoft.com/office/officeart/2005/8/layout/hierarchy2"/>
    <dgm:cxn modelId="{5AE8472B-8D8B-4E46-818D-6A8A459F8B76}" type="presParOf" srcId="{722C38E6-0EB0-4431-A823-39217B2D2067}" destId="{BCBCF64D-8188-403B-A5F5-7740555005B6}" srcOrd="0" destOrd="0" presId="urn:microsoft.com/office/officeart/2005/8/layout/hierarchy2"/>
    <dgm:cxn modelId="{0E9EB823-24F8-48FD-B27B-C78737F647D9}" type="presParOf" srcId="{722C38E6-0EB0-4431-A823-39217B2D2067}" destId="{2F205E8C-5420-460D-A170-AFF93194CAD5}" srcOrd="1" destOrd="0" presId="urn:microsoft.com/office/officeart/2005/8/layout/hierarchy2"/>
    <dgm:cxn modelId="{07E9A203-ED46-4E38-ADE0-DBFB0D5F3BD8}" type="presParOf" srcId="{0FC6BB10-F807-4666-B2D5-41DFBAC03E67}" destId="{BFA8051F-5038-40B8-B42D-A938060F95F0}" srcOrd="2" destOrd="0" presId="urn:microsoft.com/office/officeart/2005/8/layout/hierarchy2"/>
    <dgm:cxn modelId="{128309AB-8418-49CB-8258-F411EFEDD2EF}" type="presParOf" srcId="{BFA8051F-5038-40B8-B42D-A938060F95F0}" destId="{EB2D4DE1-E833-4B32-ADB5-D6EC70C6AAA3}" srcOrd="0" destOrd="0" presId="urn:microsoft.com/office/officeart/2005/8/layout/hierarchy2"/>
    <dgm:cxn modelId="{AF2038F2-DF04-4408-B165-1F0E56371FEA}" type="presParOf" srcId="{0FC6BB10-F807-4666-B2D5-41DFBAC03E67}" destId="{37869A90-DD34-4216-8A63-E5B0968205FE}" srcOrd="3" destOrd="0" presId="urn:microsoft.com/office/officeart/2005/8/layout/hierarchy2"/>
    <dgm:cxn modelId="{49CEF32B-5C6A-4322-A9D5-3E9BCC715E5F}" type="presParOf" srcId="{37869A90-DD34-4216-8A63-E5B0968205FE}" destId="{A7C7E96F-B306-4F56-AFD0-E7D53B4BE9CE}" srcOrd="0" destOrd="0" presId="urn:microsoft.com/office/officeart/2005/8/layout/hierarchy2"/>
    <dgm:cxn modelId="{3AA1D4F3-962C-4ABD-8AE6-F85938DF9909}" type="presParOf" srcId="{37869A90-DD34-4216-8A63-E5B0968205FE}" destId="{792D6D40-7F57-4B45-A5D5-6D03F8B9BD14}" srcOrd="1" destOrd="0" presId="urn:microsoft.com/office/officeart/2005/8/layout/hierarchy2"/>
    <dgm:cxn modelId="{029C8D26-5FF8-4A61-8F89-18C736C1AC88}" type="presParOf" srcId="{E6AA68D3-748E-4640-A6F1-6EB28360CB85}" destId="{4B314EBD-9020-4655-8D8E-EBF02CE03821}" srcOrd="4" destOrd="0" presId="urn:microsoft.com/office/officeart/2005/8/layout/hierarchy2"/>
    <dgm:cxn modelId="{9505E8A0-8199-4622-B751-920C94503F83}" type="presParOf" srcId="{4B314EBD-9020-4655-8D8E-EBF02CE03821}" destId="{FE20FF27-4DC0-4FB8-8F20-12C6CFFFDEA5}" srcOrd="0" destOrd="0" presId="urn:microsoft.com/office/officeart/2005/8/layout/hierarchy2"/>
    <dgm:cxn modelId="{F5E92A4E-DD0D-49BA-B9C8-FE17FCF9A7DD}" type="presParOf" srcId="{E6AA68D3-748E-4640-A6F1-6EB28360CB85}" destId="{BDD5FC1F-53AE-4750-A860-05F4E1526258}" srcOrd="5" destOrd="0" presId="urn:microsoft.com/office/officeart/2005/8/layout/hierarchy2"/>
    <dgm:cxn modelId="{26AED65C-9B38-48BB-9F11-0C1CDECE05FE}" type="presParOf" srcId="{BDD5FC1F-53AE-4750-A860-05F4E1526258}" destId="{D509D600-832B-4351-A898-19717A1BD372}" srcOrd="0" destOrd="0" presId="urn:microsoft.com/office/officeart/2005/8/layout/hierarchy2"/>
    <dgm:cxn modelId="{13F3D9B6-B032-4532-AB40-C06EA0DC2D9B}" type="presParOf" srcId="{BDD5FC1F-53AE-4750-A860-05F4E1526258}" destId="{58AB6C63-0302-4A7D-91C7-1899B6575F60}" srcOrd="1" destOrd="0" presId="urn:microsoft.com/office/officeart/2005/8/layout/hierarchy2"/>
    <dgm:cxn modelId="{42406DC3-42D8-4499-866B-5DABB860DEA2}" type="presParOf" srcId="{E6AA68D3-748E-4640-A6F1-6EB28360CB85}" destId="{23941205-511D-41AC-90FF-3DA2C5ECFA4A}" srcOrd="6" destOrd="0" presId="urn:microsoft.com/office/officeart/2005/8/layout/hierarchy2"/>
    <dgm:cxn modelId="{F931B9E8-564D-4D41-9A16-FBC2A759647B}" type="presParOf" srcId="{23941205-511D-41AC-90FF-3DA2C5ECFA4A}" destId="{B5F45C57-2B20-4020-941D-686FF5841CEF}" srcOrd="0" destOrd="0" presId="urn:microsoft.com/office/officeart/2005/8/layout/hierarchy2"/>
    <dgm:cxn modelId="{845859BE-A135-4CF6-8733-A55DD41B55F7}" type="presParOf" srcId="{E6AA68D3-748E-4640-A6F1-6EB28360CB85}" destId="{1120442B-CF8A-450B-9D32-AE6F8757DDF0}" srcOrd="7" destOrd="0" presId="urn:microsoft.com/office/officeart/2005/8/layout/hierarchy2"/>
    <dgm:cxn modelId="{832AB45B-31AB-4E89-A4E5-FB47A4BDC15A}" type="presParOf" srcId="{1120442B-CF8A-450B-9D32-AE6F8757DDF0}" destId="{342D3EB7-2CAE-44C5-9EE6-47571C6AEF6F}" srcOrd="0" destOrd="0" presId="urn:microsoft.com/office/officeart/2005/8/layout/hierarchy2"/>
    <dgm:cxn modelId="{96DD8320-FC2E-41C2-BA43-90504E107301}" type="presParOf" srcId="{1120442B-CF8A-450B-9D32-AE6F8757DDF0}" destId="{FAE826B6-7B60-4EC0-ACA0-AA470CDE2F6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9303F-E6C4-4BB4-B980-05E372D08D93}">
      <dsp:nvSpPr>
        <dsp:cNvPr id="0" name=""/>
        <dsp:cNvSpPr/>
      </dsp:nvSpPr>
      <dsp:spPr>
        <a:xfrm>
          <a:off x="2116" y="2174875"/>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a:t>HTMSerializer</a:t>
          </a:r>
        </a:p>
      </dsp:txBody>
      <dsp:txXfrm>
        <a:off x="33423" y="2206182"/>
        <a:ext cx="2075219" cy="1006302"/>
      </dsp:txXfrm>
    </dsp:sp>
    <dsp:sp modelId="{4A736669-0D8C-4D8E-A3A8-1E7ED3AB370D}">
      <dsp:nvSpPr>
        <dsp:cNvPr id="0" name=""/>
        <dsp:cNvSpPr/>
      </dsp:nvSpPr>
      <dsp:spPr>
        <a:xfrm rot="17692822">
          <a:off x="1551254" y="1769638"/>
          <a:ext cx="2032523" cy="35507"/>
        </a:xfrm>
        <a:custGeom>
          <a:avLst/>
          <a:gdLst/>
          <a:ahLst/>
          <a:cxnLst/>
          <a:rect l="0" t="0" r="0" b="0"/>
          <a:pathLst>
            <a:path>
              <a:moveTo>
                <a:pt x="0" y="17753"/>
              </a:moveTo>
              <a:lnTo>
                <a:pt x="2032523" y="1775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2516703" y="1736579"/>
        <a:ext cx="101626" cy="101626"/>
      </dsp:txXfrm>
    </dsp:sp>
    <dsp:sp modelId="{3D082269-96AE-4C34-BB5C-715A5D3223C9}">
      <dsp:nvSpPr>
        <dsp:cNvPr id="0" name=""/>
        <dsp:cNvSpPr/>
      </dsp:nvSpPr>
      <dsp:spPr>
        <a:xfrm>
          <a:off x="2995083" y="330993"/>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dirty="0" err="1"/>
            <a:t>Introduction</a:t>
          </a:r>
          <a:endParaRPr lang="es-ES" sz="2600" kern="1200" dirty="0"/>
        </a:p>
      </dsp:txBody>
      <dsp:txXfrm>
        <a:off x="3026390" y="362300"/>
        <a:ext cx="2075219" cy="1006302"/>
      </dsp:txXfrm>
    </dsp:sp>
    <dsp:sp modelId="{7EE49B67-C29E-41EE-B800-1C6ABBBBC179}">
      <dsp:nvSpPr>
        <dsp:cNvPr id="0" name=""/>
        <dsp:cNvSpPr/>
      </dsp:nvSpPr>
      <dsp:spPr>
        <a:xfrm rot="19457599">
          <a:off x="2040966" y="2384266"/>
          <a:ext cx="1053099" cy="35507"/>
        </a:xfrm>
        <a:custGeom>
          <a:avLst/>
          <a:gdLst/>
          <a:ahLst/>
          <a:cxnLst/>
          <a:rect l="0" t="0" r="0" b="0"/>
          <a:pathLst>
            <a:path>
              <a:moveTo>
                <a:pt x="0" y="17753"/>
              </a:moveTo>
              <a:lnTo>
                <a:pt x="1053099" y="1775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2541189" y="2375692"/>
        <a:ext cx="52654" cy="52654"/>
      </dsp:txXfrm>
    </dsp:sp>
    <dsp:sp modelId="{9C061C8F-66DC-48A8-A98A-0563ED2457AE}">
      <dsp:nvSpPr>
        <dsp:cNvPr id="0" name=""/>
        <dsp:cNvSpPr/>
      </dsp:nvSpPr>
      <dsp:spPr>
        <a:xfrm>
          <a:off x="2995083" y="1560248"/>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dirty="0" err="1"/>
            <a:t>Methods</a:t>
          </a:r>
          <a:endParaRPr lang="es-ES" sz="2600" kern="1200" dirty="0"/>
        </a:p>
      </dsp:txBody>
      <dsp:txXfrm>
        <a:off x="3026390" y="1591555"/>
        <a:ext cx="2075219" cy="1006302"/>
      </dsp:txXfrm>
    </dsp:sp>
    <dsp:sp modelId="{8550917A-A72A-46C3-AABA-416E05BB9E61}">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5534155" y="1761065"/>
        <a:ext cx="52654" cy="52654"/>
      </dsp:txXfrm>
    </dsp:sp>
    <dsp:sp modelId="{BCBCF64D-8188-403B-A5F5-7740555005B6}">
      <dsp:nvSpPr>
        <dsp:cNvPr id="0" name=""/>
        <dsp:cNvSpPr/>
      </dsp:nvSpPr>
      <dsp:spPr>
        <a:xfrm>
          <a:off x="5988050" y="945620"/>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dirty="0" err="1"/>
            <a:t>Serialize</a:t>
          </a:r>
          <a:endParaRPr lang="es-ES" sz="2600" kern="1200" dirty="0"/>
        </a:p>
      </dsp:txBody>
      <dsp:txXfrm>
        <a:off x="6019357" y="976927"/>
        <a:ext cx="2075219" cy="1006302"/>
      </dsp:txXfrm>
    </dsp:sp>
    <dsp:sp modelId="{BFA8051F-5038-40B8-B42D-A938060F95F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5534155" y="2375692"/>
        <a:ext cx="52654" cy="52654"/>
      </dsp:txXfrm>
    </dsp:sp>
    <dsp:sp modelId="{A7C7E96F-B306-4F56-AFD0-E7D53B4BE9CE}">
      <dsp:nvSpPr>
        <dsp:cNvPr id="0" name=""/>
        <dsp:cNvSpPr/>
      </dsp:nvSpPr>
      <dsp:spPr>
        <a:xfrm>
          <a:off x="5988050" y="2174875"/>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dirty="0" err="1"/>
            <a:t>Deserialize</a:t>
          </a:r>
          <a:endParaRPr lang="es-ES" sz="2600" kern="1200" dirty="0"/>
        </a:p>
      </dsp:txBody>
      <dsp:txXfrm>
        <a:off x="6019357" y="2206182"/>
        <a:ext cx="2075219" cy="1006302"/>
      </dsp:txXfrm>
    </dsp:sp>
    <dsp:sp modelId="{4B314EBD-9020-4655-8D8E-EBF02CE03821}">
      <dsp:nvSpPr>
        <dsp:cNvPr id="0" name=""/>
        <dsp:cNvSpPr/>
      </dsp:nvSpPr>
      <dsp:spPr>
        <a:xfrm rot="2142401">
          <a:off x="2040966" y="2998893"/>
          <a:ext cx="1053099" cy="35507"/>
        </a:xfrm>
        <a:custGeom>
          <a:avLst/>
          <a:gdLst/>
          <a:ahLst/>
          <a:cxnLst/>
          <a:rect l="0" t="0" r="0" b="0"/>
          <a:pathLst>
            <a:path>
              <a:moveTo>
                <a:pt x="0" y="17753"/>
              </a:moveTo>
              <a:lnTo>
                <a:pt x="1053099" y="1775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2541189" y="2990319"/>
        <a:ext cx="52654" cy="52654"/>
      </dsp:txXfrm>
    </dsp:sp>
    <dsp:sp modelId="{D509D600-832B-4351-A898-19717A1BD372}">
      <dsp:nvSpPr>
        <dsp:cNvPr id="0" name=""/>
        <dsp:cNvSpPr/>
      </dsp:nvSpPr>
      <dsp:spPr>
        <a:xfrm>
          <a:off x="2995083" y="2789502"/>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dirty="0" err="1"/>
            <a:t>Refactoring</a:t>
          </a:r>
          <a:endParaRPr lang="es-ES" sz="2600" kern="1200" dirty="0"/>
        </a:p>
      </dsp:txBody>
      <dsp:txXfrm>
        <a:off x="3026390" y="2820809"/>
        <a:ext cx="2075219" cy="1006302"/>
      </dsp:txXfrm>
    </dsp:sp>
    <dsp:sp modelId="{23941205-511D-41AC-90FF-3DA2C5ECFA4A}">
      <dsp:nvSpPr>
        <dsp:cNvPr id="0" name=""/>
        <dsp:cNvSpPr/>
      </dsp:nvSpPr>
      <dsp:spPr>
        <a:xfrm rot="3907178">
          <a:off x="1551254" y="3613520"/>
          <a:ext cx="2032523" cy="35507"/>
        </a:xfrm>
        <a:custGeom>
          <a:avLst/>
          <a:gdLst/>
          <a:ahLst/>
          <a:cxnLst/>
          <a:rect l="0" t="0" r="0" b="0"/>
          <a:pathLst>
            <a:path>
              <a:moveTo>
                <a:pt x="0" y="17753"/>
              </a:moveTo>
              <a:lnTo>
                <a:pt x="2032523" y="1775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2516703" y="3580461"/>
        <a:ext cx="101626" cy="101626"/>
      </dsp:txXfrm>
    </dsp:sp>
    <dsp:sp modelId="{342D3EB7-2CAE-44C5-9EE6-47571C6AEF6F}">
      <dsp:nvSpPr>
        <dsp:cNvPr id="0" name=""/>
        <dsp:cNvSpPr/>
      </dsp:nvSpPr>
      <dsp:spPr>
        <a:xfrm>
          <a:off x="2995083" y="4018756"/>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dirty="0" err="1"/>
            <a:t>UnitTests</a:t>
          </a:r>
          <a:endParaRPr lang="es-ES" sz="2600" kern="1200" dirty="0"/>
        </a:p>
      </dsp:txBody>
      <dsp:txXfrm>
        <a:off x="3026390" y="4050063"/>
        <a:ext cx="2075219" cy="10063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472BD0-34BA-461C-B0BA-19AB4102098A}" type="datetimeFigureOut">
              <a:rPr lang="es-ES" smtClean="0"/>
              <a:t>29/03/2023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D11E8E-8801-40EC-8BE1-98E0AF4E8209}" type="slidenum">
              <a:rPr lang="es-ES" smtClean="0"/>
              <a:t>‹Nº›</a:t>
            </a:fld>
            <a:endParaRPr lang="es-ES"/>
          </a:p>
        </p:txBody>
      </p:sp>
    </p:spTree>
    <p:extLst>
      <p:ext uri="{BB962C8B-B14F-4D97-AF65-F5344CB8AC3E}">
        <p14:creationId xmlns:p14="http://schemas.microsoft.com/office/powerpoint/2010/main" val="4185400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BD11E8E-8801-40EC-8BE1-98E0AF4E8209}" type="slidenum">
              <a:rPr lang="es-ES" smtClean="0"/>
              <a:t>1</a:t>
            </a:fld>
            <a:endParaRPr lang="es-ES"/>
          </a:p>
        </p:txBody>
      </p:sp>
    </p:spTree>
    <p:extLst>
      <p:ext uri="{BB962C8B-B14F-4D97-AF65-F5344CB8AC3E}">
        <p14:creationId xmlns:p14="http://schemas.microsoft.com/office/powerpoint/2010/main" val="2527187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Our project is Refactoring </a:t>
            </a:r>
            <a:r>
              <a:rPr lang="en-US" dirty="0" err="1"/>
              <a:t>HtmSerializer</a:t>
            </a:r>
            <a:r>
              <a:rPr lang="en-US" dirty="0"/>
              <a:t>.</a:t>
            </a:r>
          </a:p>
          <a:p>
            <a:r>
              <a:rPr lang="en-US" dirty="0"/>
              <a:t>Our project have 4 main step; Let us explain these steps in more detail.</a:t>
            </a:r>
          </a:p>
          <a:p>
            <a:r>
              <a:rPr lang="en-US" dirty="0"/>
              <a:t>Firstly, What is HTM? What does it do? A Hierarchical Temporal Memory (HTM) serializer is a software component that is designed to convert HTM objects into a serialized format. </a:t>
            </a:r>
          </a:p>
          <a:p>
            <a:r>
              <a:rPr lang="en-US" dirty="0"/>
              <a:t>HTM is a machine learning algorithm developed by “</a:t>
            </a:r>
            <a:r>
              <a:rPr lang="en-US" dirty="0" err="1"/>
              <a:t>Numenta</a:t>
            </a:r>
            <a:r>
              <a:rPr lang="en-US" dirty="0"/>
              <a:t>” that is based on principles of neuroscience and is designed to recognize patterns in data streams, such as those found in sensor data or natural language.</a:t>
            </a:r>
          </a:p>
          <a:p>
            <a:r>
              <a:rPr lang="en-US" dirty="0"/>
              <a:t>- We have the important part of our project. The purpose of serialization is to convert an object's state to a format that can be stored or transmitted over a network, and then later restored to its original state using a process called deserialization. Deserialization is opposite of the serialization. Also have some methods to serializing.</a:t>
            </a:r>
          </a:p>
          <a:p>
            <a:r>
              <a:rPr lang="en-US" dirty="0"/>
              <a:t>- Other important part of our project is Unit Tests and Refactoring. HTM serialization unit tests are an important part of the software development process. Help to ensure that the serializer works correctly and is free of bugs or errors.</a:t>
            </a:r>
          </a:p>
          <a:p>
            <a:r>
              <a:rPr lang="en-US" dirty="0"/>
              <a:t>Sometimes some unit tests related to our project may give errors when we debug. We are also making some changes in the source code to eliminate these errors. </a:t>
            </a:r>
          </a:p>
          <a:p>
            <a:r>
              <a:rPr lang="en-US" dirty="0"/>
              <a:t>-Refactoring a Hierarchical Temporal Memory (HTM) serializer would involve making improvements to the design of the serializer without changing its overall purpose. This can be particularly important in the field of machine learning.</a:t>
            </a:r>
          </a:p>
          <a:p>
            <a:r>
              <a:rPr lang="en-US" dirty="0"/>
              <a:t>- Our task is refactoring the code of the </a:t>
            </a:r>
            <a:r>
              <a:rPr lang="en-US" dirty="0" err="1"/>
              <a:t>HTMSerializer</a:t>
            </a:r>
            <a:r>
              <a:rPr lang="en-US" dirty="0"/>
              <a:t> File with using all Unit Tests (</a:t>
            </a:r>
            <a:r>
              <a:rPr lang="en-US" dirty="0" err="1"/>
              <a:t>HtmSerializationTests</a:t>
            </a:r>
            <a:r>
              <a:rPr lang="en-US" dirty="0"/>
              <a:t>). This means making the code more legible and understandable. In order to do that, we are going to separate the methods that use serialize and deserialize in two classes.</a:t>
            </a:r>
            <a:endParaRPr lang="es-ES" dirty="0"/>
          </a:p>
        </p:txBody>
      </p:sp>
      <p:sp>
        <p:nvSpPr>
          <p:cNvPr id="4" name="Marcador de número de diapositiva 3"/>
          <p:cNvSpPr>
            <a:spLocks noGrp="1"/>
          </p:cNvSpPr>
          <p:nvPr>
            <p:ph type="sldNum" sz="quarter" idx="5"/>
          </p:nvPr>
        </p:nvSpPr>
        <p:spPr/>
        <p:txBody>
          <a:bodyPr/>
          <a:lstStyle/>
          <a:p>
            <a:fld id="{1BD11E8E-8801-40EC-8BE1-98E0AF4E8209}" type="slidenum">
              <a:rPr lang="es-ES" smtClean="0"/>
              <a:t>3</a:t>
            </a:fld>
            <a:endParaRPr lang="es-ES"/>
          </a:p>
        </p:txBody>
      </p:sp>
    </p:spTree>
    <p:extLst>
      <p:ext uri="{BB962C8B-B14F-4D97-AF65-F5344CB8AC3E}">
        <p14:creationId xmlns:p14="http://schemas.microsoft.com/office/powerpoint/2010/main" val="1908913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effectLst/>
              <a:latin typeface="+mj-lt"/>
              <a:ea typeface="Calibri" panose="020F0502020204030204" pitchFamily="34" charset="0"/>
            </a:endParaRPr>
          </a:p>
          <a:p>
            <a:endParaRPr lang="es-ES" dirty="0">
              <a:effectLst/>
              <a:latin typeface="+mj-lt"/>
              <a:ea typeface="Calibri" panose="020F0502020204030204" pitchFamily="34" charset="0"/>
            </a:endParaRPr>
          </a:p>
          <a:p>
            <a:endParaRPr lang="tr-TR" dirty="0">
              <a:latin typeface="+mj-lt"/>
            </a:endParaRPr>
          </a:p>
          <a:p>
            <a:r>
              <a:rPr lang="en-US" dirty="0"/>
              <a:t>We have lots of </a:t>
            </a:r>
            <a:r>
              <a:rPr lang="en-US" dirty="0" err="1"/>
              <a:t>metods</a:t>
            </a:r>
            <a:r>
              <a:rPr lang="en-US" dirty="0"/>
              <a:t> in our </a:t>
            </a:r>
            <a:r>
              <a:rPr lang="en-US" dirty="0" err="1"/>
              <a:t>HTMSerialize.cs</a:t>
            </a:r>
            <a:r>
              <a:rPr lang="en-US" dirty="0"/>
              <a:t> file but we are going to focus on those that are </a:t>
            </a:r>
            <a:r>
              <a:rPr lang="en-US" dirty="0" err="1"/>
              <a:t>serilizing</a:t>
            </a:r>
            <a:r>
              <a:rPr lang="en-US" dirty="0"/>
              <a:t>. </a:t>
            </a:r>
            <a:r>
              <a:rPr lang="en-US" b="0" i="0" dirty="0">
                <a:solidFill>
                  <a:srgbClr val="1F2328"/>
                </a:solidFill>
                <a:effectLst/>
                <a:latin typeface="ui-monospace"/>
              </a:rPr>
              <a:t>A Serialize method is a method that converts an object to a specific format. In our code, those methods are </a:t>
            </a:r>
            <a:r>
              <a:rPr lang="en-US" dirty="0" err="1"/>
              <a:t>SerializeBegin</a:t>
            </a:r>
            <a:r>
              <a:rPr lang="en-US" dirty="0"/>
              <a:t>, </a:t>
            </a:r>
            <a:r>
              <a:rPr lang="en-US" b="0" i="0" dirty="0">
                <a:solidFill>
                  <a:srgbClr val="1F2328"/>
                </a:solidFill>
                <a:effectLst/>
                <a:latin typeface="-apple-system"/>
              </a:rPr>
              <a:t>which indicates the start of the serialize object, </a:t>
            </a:r>
            <a:r>
              <a:rPr lang="en-US" dirty="0" err="1"/>
              <a:t>SerializeEnd</a:t>
            </a:r>
            <a:r>
              <a:rPr lang="en-US" dirty="0"/>
              <a:t>, </a:t>
            </a:r>
            <a:r>
              <a:rPr lang="en-US" b="0" i="0" dirty="0">
                <a:solidFill>
                  <a:srgbClr val="1F2328"/>
                </a:solidFill>
                <a:effectLst/>
                <a:latin typeface="-apple-system"/>
              </a:rPr>
              <a:t> to indicate the end of the serialize object.</a:t>
            </a:r>
          </a:p>
          <a:p>
            <a:r>
              <a:rPr lang="en-US" b="0" i="0" dirty="0">
                <a:solidFill>
                  <a:srgbClr val="1F2328"/>
                </a:solidFill>
                <a:effectLst/>
                <a:latin typeface="-apple-system"/>
              </a:rPr>
              <a:t>And then we have </a:t>
            </a:r>
            <a:r>
              <a:rPr lang="en-US" dirty="0" err="1"/>
              <a:t>SerializeValue</a:t>
            </a:r>
            <a:r>
              <a:rPr lang="en-US" dirty="0"/>
              <a:t> and </a:t>
            </a:r>
            <a:r>
              <a:rPr lang="en-US" dirty="0" err="1"/>
              <a:t>DeserializeValue</a:t>
            </a:r>
            <a:r>
              <a:rPr lang="en-US" dirty="0"/>
              <a:t>. The Serialize methods </a:t>
            </a:r>
            <a:r>
              <a:rPr lang="es-ES" dirty="0">
                <a:effectLst/>
                <a:latin typeface="+mj-lt"/>
              </a:rPr>
              <a:t>a</a:t>
            </a:r>
            <a:r>
              <a:rPr lang="es-ES" dirty="0">
                <a:effectLst/>
                <a:latin typeface="+mj-lt"/>
                <a:ea typeface="Calibri" panose="020F0502020204030204" pitchFamily="34" charset="0"/>
              </a:rPr>
              <a:t>s </a:t>
            </a:r>
            <a:r>
              <a:rPr lang="es-ES" dirty="0" err="1">
                <a:effectLst/>
                <a:latin typeface="+mj-lt"/>
                <a:ea typeface="Calibri" panose="020F0502020204030204" pitchFamily="34" charset="0"/>
              </a:rPr>
              <a:t>we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said</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before</a:t>
            </a:r>
            <a:r>
              <a:rPr lang="es-ES" dirty="0">
                <a:effectLst/>
                <a:latin typeface="+mj-lt"/>
                <a:ea typeface="Calibri" panose="020F0502020204030204" pitchFamily="34" charset="0"/>
              </a:rPr>
              <a:t>, </a:t>
            </a:r>
            <a:r>
              <a:rPr lang="en-US" dirty="0">
                <a:effectLst/>
                <a:latin typeface="ui-monospace"/>
              </a:rPr>
              <a:t>converts an object to a specific format, such as XML. This object can be a simple variable like an int or a double or a list of properties of a Cell like a Synapse or a Dendrite. In the case of the Deserialize methods, it converts the serialized data back into an object or a set of objects.</a:t>
            </a:r>
            <a:endParaRPr lang="en-US" dirty="0"/>
          </a:p>
          <a:p>
            <a:endParaRPr lang="en-US" dirty="0"/>
          </a:p>
          <a:p>
            <a:r>
              <a:rPr lang="en-US" dirty="0">
                <a:effectLst/>
                <a:latin typeface="+mn-lt"/>
                <a:ea typeface="+mn-ea"/>
              </a:rPr>
              <a:t>Also, m</a:t>
            </a:r>
            <a:r>
              <a:rPr lang="es-ES" dirty="0" err="1">
                <a:effectLst/>
                <a:latin typeface="+mj-lt"/>
                <a:ea typeface="Calibri" panose="020F0502020204030204" pitchFamily="34" charset="0"/>
              </a:rPr>
              <a:t>ethod</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overloading</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happens</a:t>
            </a:r>
            <a:r>
              <a:rPr lang="es-ES" dirty="0">
                <a:effectLst/>
                <a:latin typeface="+mj-lt"/>
                <a:ea typeface="Calibri" panose="020F0502020204030204" pitchFamily="34" charset="0"/>
              </a:rPr>
              <a:t> in </a:t>
            </a:r>
            <a:r>
              <a:rPr lang="es-ES" dirty="0" err="1">
                <a:effectLst/>
                <a:latin typeface="+mj-lt"/>
                <a:ea typeface="Calibri" panose="020F0502020204030204" pitchFamily="34" charset="0"/>
              </a:rPr>
              <a:t>our</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code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which</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means</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we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have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methods</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with</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the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same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name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for</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example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SerializeValue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but</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each</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of</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them</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takes</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different</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parameters</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Because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we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had</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lots</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of</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methods</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called</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SerializeValue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an</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implementation</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we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did</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was</a:t>
            </a:r>
            <a:r>
              <a:rPr lang="es-ES" dirty="0">
                <a:effectLst/>
                <a:latin typeface="+mj-lt"/>
                <a:ea typeface="Calibri" panose="020F0502020204030204" pitchFamily="34" charset="0"/>
              </a:rPr>
              <a:t> in </a:t>
            </a:r>
            <a:r>
              <a:rPr lang="es-ES" dirty="0" err="1">
                <a:effectLst/>
                <a:latin typeface="+mj-lt"/>
                <a:ea typeface="Calibri" panose="020F0502020204030204" pitchFamily="34" charset="0"/>
              </a:rPr>
              <a:t>the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example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of</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create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one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generic</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SerializeValue</a:t>
            </a:r>
            <a:r>
              <a:rPr lang="es-ES" dirty="0">
                <a:effectLst/>
                <a:latin typeface="+mj-lt"/>
                <a:ea typeface="Calibri" panose="020F0502020204030204" pitchFamily="34" charset="0"/>
              </a:rPr>
              <a:t> </a:t>
            </a:r>
            <a:r>
              <a:rPr lang="en-US" b="0" i="0" dirty="0">
                <a:solidFill>
                  <a:srgbClr val="1F2328"/>
                </a:solidFill>
                <a:effectLst/>
                <a:latin typeface="ui-monospace"/>
              </a:rPr>
              <a:t>regardless of the type of parameter. </a:t>
            </a:r>
            <a:endParaRPr lang="es-ES" dirty="0">
              <a:effectLst/>
              <a:latin typeface="+mj-lt"/>
              <a:ea typeface="Calibri" panose="020F0502020204030204" pitchFamily="34" charset="0"/>
            </a:endParaRPr>
          </a:p>
          <a:p>
            <a:endParaRPr lang="en-US" dirty="0"/>
          </a:p>
          <a:p>
            <a:r>
              <a:rPr lang="en-US" dirty="0"/>
              <a:t>Refactoring could be compared to editing a book: the final product of the correction is not a new book, but the same text, but more understandable. Thus, just as in book editing procedures such as rephrasing and sentence restructuring or deletion are used, in code refactoring methods such as encapsulation, reformatting or extraction are applied to optimize the code without changing its content. </a:t>
            </a:r>
          </a:p>
          <a:p>
            <a:endParaRPr lang="es-ES" dirty="0"/>
          </a:p>
        </p:txBody>
      </p:sp>
      <p:sp>
        <p:nvSpPr>
          <p:cNvPr id="4" name="Marcador de número de diapositiva 3"/>
          <p:cNvSpPr>
            <a:spLocks noGrp="1"/>
          </p:cNvSpPr>
          <p:nvPr>
            <p:ph type="sldNum" sz="quarter" idx="5"/>
          </p:nvPr>
        </p:nvSpPr>
        <p:spPr/>
        <p:txBody>
          <a:bodyPr/>
          <a:lstStyle/>
          <a:p>
            <a:fld id="{1BD11E8E-8801-40EC-8BE1-98E0AF4E8209}" type="slidenum">
              <a:rPr lang="es-ES" smtClean="0"/>
              <a:t>4</a:t>
            </a:fld>
            <a:endParaRPr lang="es-ES"/>
          </a:p>
        </p:txBody>
      </p:sp>
    </p:spTree>
    <p:extLst>
      <p:ext uri="{BB962C8B-B14F-4D97-AF65-F5344CB8AC3E}">
        <p14:creationId xmlns:p14="http://schemas.microsoft.com/office/powerpoint/2010/main" val="812151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a:p>
            <a:r>
              <a:rPr lang="en-US" dirty="0"/>
              <a:t>So, what have we done to achieve this?</a:t>
            </a:r>
          </a:p>
          <a:p>
            <a:r>
              <a:rPr lang="en-US" dirty="0"/>
              <a:t>In our case what we did was first classify the </a:t>
            </a:r>
            <a:r>
              <a:rPr lang="en-US" dirty="0" err="1"/>
              <a:t>mehods</a:t>
            </a:r>
            <a:r>
              <a:rPr lang="en-US" dirty="0"/>
              <a:t> we have in two: </a:t>
            </a:r>
            <a:r>
              <a:rPr lang="es-ES" dirty="0" err="1">
                <a:effectLst/>
                <a:latin typeface="+mj-lt"/>
              </a:rPr>
              <a:t>the</a:t>
            </a:r>
            <a:r>
              <a:rPr lang="es-ES" dirty="0">
                <a:effectLst/>
                <a:latin typeface="+mj-lt"/>
              </a:rPr>
              <a:t> </a:t>
            </a:r>
            <a:r>
              <a:rPr lang="es-ES" dirty="0" err="1">
                <a:effectLst/>
                <a:latin typeface="+mj-lt"/>
              </a:rPr>
              <a:t>methods</a:t>
            </a:r>
            <a:r>
              <a:rPr lang="es-ES" dirty="0">
                <a:effectLst/>
                <a:latin typeface="+mj-lt"/>
              </a:rPr>
              <a:t> </a:t>
            </a:r>
            <a:r>
              <a:rPr lang="es-ES" dirty="0" err="1">
                <a:effectLst/>
                <a:latin typeface="+mj-lt"/>
              </a:rPr>
              <a:t>that</a:t>
            </a:r>
            <a:r>
              <a:rPr lang="es-ES" dirty="0">
                <a:effectLst/>
                <a:latin typeface="+mj-lt"/>
              </a:rPr>
              <a:t> </a:t>
            </a:r>
            <a:r>
              <a:rPr lang="es-ES" dirty="0" err="1">
                <a:effectLst/>
                <a:latin typeface="+mj-lt"/>
              </a:rPr>
              <a:t>involve</a:t>
            </a:r>
            <a:r>
              <a:rPr lang="es-ES" dirty="0">
                <a:effectLst/>
                <a:latin typeface="+mj-lt"/>
                <a:ea typeface="Calibri" panose="020F050202020403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serialization</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logic</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code</a:t>
            </a:r>
            <a:r>
              <a:rPr lang="es-ES" sz="1200" dirty="0">
                <a:effectLst/>
                <a:latin typeface="Calibri" panose="020F0502020204030204" pitchFamily="34" charset="0"/>
                <a:ea typeface="Calibri" panose="020F0502020204030204" pitchFamily="34" charset="0"/>
                <a:cs typeface="Arial" panose="020B0604020202020204" pitchFamily="34" charset="0"/>
              </a:rPr>
              <a:t> (i.e., </a:t>
            </a:r>
            <a:r>
              <a:rPr lang="es-ES" sz="1200" dirty="0" err="1">
                <a:effectLst/>
                <a:latin typeface="Calibri" panose="020F0502020204030204" pitchFamily="34" charset="0"/>
                <a:ea typeface="Calibri" panose="020F0502020204030204" pitchFamily="34" charset="0"/>
                <a:cs typeface="Arial" panose="020B0604020202020204" pitchFamily="34" charset="0"/>
              </a:rPr>
              <a:t>method</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a:solidFill>
                  <a:srgbClr val="000000"/>
                </a:solidFill>
                <a:effectLst/>
                <a:latin typeface="Cascadia Mono" panose="020B0609020000020004" pitchFamily="49" charset="0"/>
                <a:ea typeface="Calibri" panose="020F0502020204030204" pitchFamily="34" charset="0"/>
              </a:rPr>
              <a:t>Serialize1()</a:t>
            </a:r>
            <a:r>
              <a:rPr lang="es-ES" sz="1200" dirty="0">
                <a:effectLst/>
                <a:latin typeface="Calibri" panose="020F0502020204030204" pitchFamily="34" charset="0"/>
                <a:ea typeface="Calibri" panose="020F0502020204030204" pitchFamily="34" charset="0"/>
                <a:cs typeface="Arial" panose="020B0604020202020204" pitchFamily="34" charset="0"/>
              </a:rPr>
              <a:t>) and </a:t>
            </a:r>
            <a:r>
              <a:rPr lang="es-ES" sz="1200" dirty="0" err="1">
                <a:effectLst/>
                <a:latin typeface="Calibri" panose="020F0502020204030204" pitchFamily="34" charset="0"/>
                <a:ea typeface="Calibri" panose="020F0502020204030204" pitchFamily="34" charset="0"/>
                <a:cs typeface="Arial" panose="020B0604020202020204" pitchFamily="34" charset="0"/>
              </a:rPr>
              <a:t>the</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ones</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that</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serialization</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formatting</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code</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The</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formatting</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code</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involves</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all</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the</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methods</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that</a:t>
            </a:r>
            <a:r>
              <a:rPr lang="es-ES" sz="1200" dirty="0">
                <a:effectLst/>
                <a:latin typeface="Calibri" panose="020F0502020204030204" pitchFamily="34" charset="0"/>
                <a:ea typeface="Calibri" panose="020F0502020204030204" pitchFamily="34" charset="0"/>
                <a:cs typeface="Arial" panose="020B0604020202020204" pitchFamily="34" charset="0"/>
              </a:rPr>
              <a:t> use </a:t>
            </a:r>
            <a:r>
              <a:rPr lang="es-ES" sz="1200" dirty="0" err="1">
                <a:effectLst/>
                <a:latin typeface="Calibri" panose="020F0502020204030204" pitchFamily="34" charset="0"/>
                <a:ea typeface="Calibri" panose="020F0502020204030204" pitchFamily="34" charset="0"/>
                <a:cs typeface="Arial" panose="020B0604020202020204" pitchFamily="34" charset="0"/>
              </a:rPr>
              <a:t>the</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StreamWriter</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or</a:t>
            </a:r>
            <a:r>
              <a:rPr lang="es-ES" sz="1200" dirty="0">
                <a:effectLst/>
                <a:latin typeface="Calibri" panose="020F0502020204030204" pitchFamily="34" charset="0"/>
                <a:ea typeface="Calibri" panose="020F0502020204030204" pitchFamily="34" charset="0"/>
                <a:cs typeface="Arial" panose="020B0604020202020204" pitchFamily="34" charset="0"/>
              </a:rPr>
              <a:t> Reader. (</a:t>
            </a:r>
            <a:r>
              <a:rPr lang="es-ES" sz="1200" dirty="0" err="1">
                <a:effectLst/>
                <a:latin typeface="Calibri" panose="020F0502020204030204" pitchFamily="34" charset="0"/>
                <a:ea typeface="Calibri" panose="020F0502020204030204" pitchFamily="34" charset="0"/>
                <a:cs typeface="Arial" panose="020B0604020202020204" pitchFamily="34" charset="0"/>
              </a:rPr>
              <a:t>Some</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methods</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have</a:t>
            </a:r>
            <a:r>
              <a:rPr lang="es-ES" sz="1200" dirty="0">
                <a:effectLst/>
                <a:latin typeface="Calibri" panose="020F0502020204030204" pitchFamily="34" charset="0"/>
                <a:ea typeface="Calibri" panose="020F0502020204030204" pitchFamily="34" charset="0"/>
                <a:cs typeface="Arial" panose="020B0604020202020204" pitchFamily="34" charset="0"/>
              </a:rPr>
              <a:t> as a </a:t>
            </a:r>
            <a:r>
              <a:rPr lang="es-ES" sz="1200" dirty="0" err="1">
                <a:effectLst/>
                <a:latin typeface="Calibri" panose="020F0502020204030204" pitchFamily="34" charset="0"/>
                <a:ea typeface="Calibri" panose="020F0502020204030204" pitchFamily="34" charset="0"/>
                <a:cs typeface="Arial" panose="020B0604020202020204" pitchFamily="34" charset="0"/>
              </a:rPr>
              <a:t>parameter</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the</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Streamwriter</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but</a:t>
            </a:r>
            <a:r>
              <a:rPr lang="es-ES" sz="1200" dirty="0">
                <a:effectLst/>
                <a:latin typeface="Calibri" panose="020F0502020204030204" pitchFamily="34" charset="0"/>
                <a:ea typeface="Calibri" panose="020F0502020204030204" pitchFamily="34" charset="0"/>
                <a:cs typeface="Arial" panose="020B0604020202020204" pitchFamily="34" charset="0"/>
              </a:rPr>
              <a:t> do </a:t>
            </a:r>
            <a:r>
              <a:rPr lang="es-ES" sz="1200" dirty="0" err="1">
                <a:effectLst/>
                <a:latin typeface="Calibri" panose="020F0502020204030204" pitchFamily="34" charset="0"/>
                <a:ea typeface="Calibri" panose="020F0502020204030204" pitchFamily="34" charset="0"/>
                <a:cs typeface="Arial" panose="020B0604020202020204" pitchFamily="34" charset="0"/>
              </a:rPr>
              <a:t>not</a:t>
            </a:r>
            <a:r>
              <a:rPr lang="es-ES" sz="1200" dirty="0">
                <a:effectLst/>
                <a:latin typeface="Calibri" panose="020F0502020204030204" pitchFamily="34" charset="0"/>
                <a:ea typeface="Calibri" panose="020F0502020204030204" pitchFamily="34" charset="0"/>
                <a:cs typeface="Arial" panose="020B0604020202020204" pitchFamily="34" charset="0"/>
              </a:rPr>
              <a:t> use </a:t>
            </a:r>
            <a:r>
              <a:rPr lang="es-ES" sz="1200" dirty="0" err="1">
                <a:effectLst/>
                <a:latin typeface="Calibri" panose="020F0502020204030204" pitchFamily="34" charset="0"/>
                <a:ea typeface="Calibri" panose="020F0502020204030204" pitchFamily="34" charset="0"/>
                <a:cs typeface="Arial" panose="020B0604020202020204" pitchFamily="34" charset="0"/>
              </a:rPr>
              <a:t>it</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inside</a:t>
            </a:r>
            <a:r>
              <a:rPr lang="es-ES" sz="1200" dirty="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 </a:t>
            </a:r>
            <a:r>
              <a:rPr lang="es-ES" sz="1200" dirty="0" err="1">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then</a:t>
            </a:r>
            <a:r>
              <a:rPr lang="es-ES" sz="1200" dirty="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 </a:t>
            </a:r>
            <a:r>
              <a:rPr lang="es-ES" sz="1200" dirty="0" err="1">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not</a:t>
            </a:r>
            <a:r>
              <a:rPr lang="es-ES" sz="1200" dirty="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 </a:t>
            </a:r>
            <a:r>
              <a:rPr lang="es-ES" sz="1200" dirty="0" err="1">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includede</a:t>
            </a:r>
            <a:r>
              <a:rPr lang="es-ES" sz="1200" dirty="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a:t>
            </a:r>
          </a:p>
          <a:p>
            <a:r>
              <a:rPr lang="en-US" dirty="0"/>
              <a:t>That's what we have done here, we have created an Interface </a:t>
            </a:r>
            <a:r>
              <a:rPr lang="en-US" dirty="0" err="1"/>
              <a:t>IHtmSerializationFormatter</a:t>
            </a:r>
            <a:r>
              <a:rPr lang="en-US" dirty="0"/>
              <a:t>  which included all formatting methods using Stream writer or stream read</a:t>
            </a:r>
            <a:endParaRPr lang="es-ES" sz="1200" dirty="0">
              <a:effectLst/>
              <a:latin typeface="Calibri" panose="020F0502020204030204" pitchFamily="34" charset="0"/>
              <a:cs typeface="Arial" panose="020B0604020202020204" pitchFamily="34" charset="0"/>
              <a:sym typeface="Wingdings" panose="05000000000000000000" pitchFamily="2" charset="2"/>
            </a:endParaRPr>
          </a:p>
          <a:p>
            <a:endParaRPr lang="es-ES" sz="1200" dirty="0">
              <a:effectLst/>
              <a:latin typeface="Calibri" panose="020F0502020204030204" pitchFamily="34" charset="0"/>
              <a:cs typeface="Arial" panose="020B0604020202020204" pitchFamily="34" charset="0"/>
              <a:sym typeface="Wingdings" panose="05000000000000000000" pitchFamily="2" charset="2"/>
            </a:endParaRPr>
          </a:p>
          <a:p>
            <a:r>
              <a:rPr lang="en-US" sz="1200" dirty="0">
                <a:effectLst/>
                <a:latin typeface="Calibri" panose="020F0502020204030204" pitchFamily="34" charset="0"/>
                <a:cs typeface="Arial" panose="020B0604020202020204" pitchFamily="34" charset="0"/>
                <a:sym typeface="Wingdings" panose="05000000000000000000" pitchFamily="2" charset="2"/>
              </a:rPr>
              <a:t>Improved testability: Static methods can be difficult to test, as they often have hidden dependencies, Removing static methods and replacing them with instance methods can make code easier to test. By removing static methods and using instance methods, you can create more flexible and extensible code.</a:t>
            </a:r>
            <a:endParaRPr lang="es-ES" sz="1200" dirty="0">
              <a:effectLst/>
              <a:latin typeface="Calibri" panose="020F0502020204030204" pitchFamily="34" charset="0"/>
              <a:cs typeface="Arial" panose="020B0604020202020204" pitchFamily="34" charset="0"/>
              <a:sym typeface="Wingdings" panose="05000000000000000000" pitchFamily="2" charset="2"/>
            </a:endParaRPr>
          </a:p>
          <a:p>
            <a:r>
              <a:rPr lang="es-ES" sz="1200" dirty="0" err="1">
                <a:effectLst/>
                <a:latin typeface="Calibri" panose="020F0502020204030204" pitchFamily="34" charset="0"/>
                <a:cs typeface="Arial" panose="020B0604020202020204" pitchFamily="34" charset="0"/>
                <a:sym typeface="Wingdings" panose="05000000000000000000" pitchFamily="2" charset="2"/>
              </a:rPr>
              <a:t>Now</a:t>
            </a:r>
            <a:r>
              <a:rPr lang="es-ES" sz="1200" dirty="0">
                <a:effectLst/>
                <a:latin typeface="Calibri" panose="020F0502020204030204" pitchFamily="34" charset="0"/>
                <a:cs typeface="Arial" panose="020B0604020202020204" pitchFamily="34" charset="0"/>
                <a:sym typeface="Wingdings" panose="05000000000000000000" pitchFamily="2" charset="2"/>
              </a:rPr>
              <a:t> </a:t>
            </a:r>
            <a:r>
              <a:rPr lang="es-ES" sz="1200" dirty="0" err="1">
                <a:effectLst/>
                <a:latin typeface="Calibri" panose="020F0502020204030204" pitchFamily="34" charset="0"/>
                <a:cs typeface="Arial" panose="020B0604020202020204" pitchFamily="34" charset="0"/>
                <a:sym typeface="Wingdings" panose="05000000000000000000" pitchFamily="2" charset="2"/>
              </a:rPr>
              <a:t>th</a:t>
            </a:r>
            <a:r>
              <a:rPr lang="es-ES" sz="1800" dirty="0" err="1">
                <a:effectLst/>
                <a:latin typeface="Calibri" panose="020F0502020204030204" pitchFamily="34" charset="0"/>
                <a:ea typeface="Calibri" panose="020F0502020204030204" pitchFamily="34" charset="0"/>
                <a:cs typeface="Arial" panose="020B0604020202020204" pitchFamily="34" charset="0"/>
              </a:rPr>
              <a:t>e</a:t>
            </a:r>
            <a:r>
              <a:rPr lang="es-ES" sz="1800" dirty="0">
                <a:effectLst/>
                <a:latin typeface="Calibri" panose="020F0502020204030204" pitchFamily="34" charset="0"/>
                <a:ea typeface="Calibri" panose="020F0502020204030204" pitchFamily="34" charset="0"/>
                <a:cs typeface="Arial" panose="020B0604020202020204" pitchFamily="34" charset="0"/>
              </a:rPr>
              <a:t> new </a:t>
            </a:r>
            <a:r>
              <a:rPr lang="es-ES" sz="1800" dirty="0" err="1">
                <a:effectLst/>
                <a:latin typeface="Calibri" panose="020F0502020204030204" pitchFamily="34" charset="0"/>
                <a:ea typeface="Calibri" panose="020F0502020204030204" pitchFamily="34" charset="0"/>
                <a:cs typeface="Arial" panose="020B0604020202020204" pitchFamily="34" charset="0"/>
              </a:rPr>
              <a:t>HtmSerializer</a:t>
            </a:r>
            <a:r>
              <a:rPr lang="es-ES" sz="1800" dirty="0">
                <a:effectLst/>
                <a:latin typeface="Calibri" panose="020F0502020204030204" pitchFamily="34" charset="0"/>
                <a:ea typeface="Calibri" panose="020F0502020204030204" pitchFamily="34" charset="0"/>
                <a:cs typeface="Arial" panose="020B0604020202020204" pitchFamily="34" charset="0"/>
              </a:rPr>
              <a:t>  </a:t>
            </a:r>
            <a:r>
              <a:rPr lang="es-ES" sz="1800" dirty="0" err="1">
                <a:effectLst/>
                <a:latin typeface="Calibri" panose="020F0502020204030204" pitchFamily="34" charset="0"/>
                <a:ea typeface="Calibri" panose="020F0502020204030204" pitchFamily="34" charset="0"/>
                <a:cs typeface="Arial" panose="020B0604020202020204" pitchFamily="34" charset="0"/>
              </a:rPr>
              <a:t>will</a:t>
            </a:r>
            <a:r>
              <a:rPr lang="es-ES" sz="1800" dirty="0">
                <a:effectLst/>
                <a:latin typeface="Calibri" panose="020F0502020204030204" pitchFamily="34" charset="0"/>
                <a:ea typeface="Calibri" panose="020F0502020204030204" pitchFamily="34" charset="0"/>
                <a:cs typeface="Arial" panose="020B0604020202020204" pitchFamily="34" charset="0"/>
              </a:rPr>
              <a:t> be </a:t>
            </a:r>
            <a:r>
              <a:rPr lang="es-ES" sz="1800" dirty="0" err="1">
                <a:effectLst/>
                <a:latin typeface="Calibri" panose="020F0502020204030204" pitchFamily="34" charset="0"/>
                <a:ea typeface="Calibri" panose="020F0502020204030204" pitchFamily="34" charset="0"/>
                <a:cs typeface="Arial" panose="020B0604020202020204" pitchFamily="34" charset="0"/>
              </a:rPr>
              <a:t>instantiated</a:t>
            </a:r>
            <a:r>
              <a:rPr lang="es-ES" sz="1800" dirty="0">
                <a:effectLst/>
                <a:latin typeface="Calibri" panose="020F0502020204030204" pitchFamily="34" charset="0"/>
                <a:ea typeface="Calibri" panose="020F0502020204030204" pitchFamily="34" charset="0"/>
                <a:cs typeface="Arial" panose="020B0604020202020204" pitchFamily="34" charset="0"/>
              </a:rPr>
              <a:t> </a:t>
            </a:r>
            <a:r>
              <a:rPr lang="es-ES" sz="1800" dirty="0" err="1">
                <a:effectLst/>
                <a:latin typeface="Calibri" panose="020F0502020204030204" pitchFamily="34" charset="0"/>
                <a:ea typeface="Calibri" panose="020F0502020204030204" pitchFamily="34" charset="0"/>
                <a:cs typeface="Arial" panose="020B0604020202020204" pitchFamily="34" charset="0"/>
              </a:rPr>
              <a:t>with</a:t>
            </a:r>
            <a:r>
              <a:rPr lang="es-ES" sz="1800" dirty="0">
                <a:effectLst/>
                <a:latin typeface="Calibri" panose="020F0502020204030204" pitchFamily="34" charset="0"/>
                <a:ea typeface="Calibri" panose="020F0502020204030204" pitchFamily="34" charset="0"/>
                <a:cs typeface="Arial" panose="020B0604020202020204" pitchFamily="34" charset="0"/>
              </a:rPr>
              <a:t>:</a:t>
            </a:r>
            <a:br>
              <a:rPr lang="es-ES" sz="1800" dirty="0">
                <a:effectLst/>
                <a:latin typeface="Calibri" panose="020F0502020204030204" pitchFamily="34" charset="0"/>
                <a:ea typeface="Calibri" panose="020F0502020204030204" pitchFamily="34" charset="0"/>
                <a:cs typeface="Arial" panose="020B0604020202020204" pitchFamily="34" charset="0"/>
              </a:rPr>
            </a:br>
            <a:r>
              <a:rPr lang="es-ES" sz="1800" dirty="0">
                <a:effectLst/>
                <a:latin typeface="Calibri" panose="020F0502020204030204" pitchFamily="34" charset="0"/>
                <a:ea typeface="Calibri" panose="020F0502020204030204" pitchFamily="34" charset="0"/>
                <a:cs typeface="Arial" panose="020B0604020202020204" pitchFamily="34" charset="0"/>
              </a:rPr>
              <a:t> </a:t>
            </a:r>
            <a:r>
              <a:rPr lang="es-ES" sz="1800" dirty="0" err="1">
                <a:effectLst/>
                <a:latin typeface="Calibri" panose="020F0502020204030204" pitchFamily="34" charset="0"/>
                <a:ea typeface="Calibri" panose="020F0502020204030204" pitchFamily="34" charset="0"/>
                <a:cs typeface="Arial" panose="020B0604020202020204" pitchFamily="34" charset="0"/>
              </a:rPr>
              <a:t>var</a:t>
            </a:r>
            <a:r>
              <a:rPr lang="es-ES" sz="1800" dirty="0">
                <a:effectLst/>
                <a:latin typeface="Calibri" panose="020F0502020204030204" pitchFamily="34" charset="0"/>
                <a:ea typeface="Calibri" panose="020F0502020204030204" pitchFamily="34" charset="0"/>
                <a:cs typeface="Arial" panose="020B0604020202020204" pitchFamily="34" charset="0"/>
              </a:rPr>
              <a:t> </a:t>
            </a:r>
            <a:r>
              <a:rPr lang="es-ES" sz="1800" dirty="0" err="1">
                <a:effectLst/>
                <a:latin typeface="Calibri" panose="020F0502020204030204" pitchFamily="34" charset="0"/>
                <a:ea typeface="Calibri" panose="020F0502020204030204" pitchFamily="34" charset="0"/>
                <a:cs typeface="Arial" panose="020B0604020202020204" pitchFamily="34" charset="0"/>
              </a:rPr>
              <a:t>serializer</a:t>
            </a:r>
            <a:r>
              <a:rPr lang="es-ES" sz="1800" dirty="0">
                <a:effectLst/>
                <a:latin typeface="Calibri" panose="020F0502020204030204" pitchFamily="34" charset="0"/>
                <a:ea typeface="Calibri" panose="020F0502020204030204" pitchFamily="34" charset="0"/>
                <a:cs typeface="Arial" panose="020B0604020202020204" pitchFamily="34" charset="0"/>
              </a:rPr>
              <a:t> = </a:t>
            </a:r>
            <a:r>
              <a:rPr lang="es-ES" sz="1800" dirty="0" err="1">
                <a:effectLst/>
                <a:latin typeface="Calibri" panose="020F0502020204030204" pitchFamily="34" charset="0"/>
                <a:ea typeface="Calibri" panose="020F0502020204030204" pitchFamily="34" charset="0"/>
                <a:cs typeface="Arial" panose="020B0604020202020204" pitchFamily="34" charset="0"/>
              </a:rPr>
              <a:t>HtmSerializer</a:t>
            </a:r>
            <a:r>
              <a:rPr lang="es-ES" sz="1800" dirty="0">
                <a:effectLst/>
                <a:latin typeface="Calibri" panose="020F0502020204030204" pitchFamily="34" charset="0"/>
                <a:ea typeface="Calibri" panose="020F0502020204030204" pitchFamily="34" charset="0"/>
                <a:cs typeface="Arial" panose="020B0604020202020204" pitchFamily="34" charset="0"/>
              </a:rPr>
              <a:t>(</a:t>
            </a:r>
            <a:r>
              <a:rPr lang="es-ES" sz="1800" dirty="0" err="1">
                <a:effectLst/>
                <a:latin typeface="Calibri" panose="020F0502020204030204" pitchFamily="34" charset="0"/>
                <a:ea typeface="Calibri" panose="020F0502020204030204" pitchFamily="34" charset="0"/>
                <a:cs typeface="Arial" panose="020B0604020202020204" pitchFamily="34" charset="0"/>
              </a:rPr>
              <a:t>formatter</a:t>
            </a:r>
            <a:r>
              <a:rPr lang="es-ES" sz="1800" dirty="0">
                <a:effectLst/>
                <a:latin typeface="Calibri" panose="020F0502020204030204" pitchFamily="34" charset="0"/>
                <a:ea typeface="Calibri" panose="020F0502020204030204" pitchFamily="34" charset="0"/>
                <a:cs typeface="Arial" panose="020B0604020202020204" pitchFamily="34" charset="0"/>
              </a:rPr>
              <a:t> = new </a:t>
            </a:r>
            <a:r>
              <a:rPr lang="es-ES" sz="1800" dirty="0" err="1">
                <a:effectLst/>
                <a:latin typeface="Calibri" panose="020F0502020204030204" pitchFamily="34" charset="0"/>
                <a:ea typeface="Calibri" panose="020F0502020204030204" pitchFamily="34" charset="0"/>
                <a:cs typeface="Arial" panose="020B0604020202020204" pitchFamily="34" charset="0"/>
              </a:rPr>
              <a:t>HtmDefaultTextFormatter</a:t>
            </a:r>
            <a:r>
              <a:rPr lang="es-ES" sz="1800" dirty="0">
                <a:effectLst/>
                <a:latin typeface="Calibri" panose="020F0502020204030204" pitchFamily="34" charset="0"/>
                <a:ea typeface="Calibri" panose="020F0502020204030204" pitchFamily="34" charset="0"/>
                <a:cs typeface="Arial" panose="020B0604020202020204" pitchFamily="34" charset="0"/>
              </a:rPr>
              <a:t> (..))</a:t>
            </a:r>
          </a:p>
          <a:p>
            <a:pPr marL="457200">
              <a:lnSpc>
                <a:spcPct val="107000"/>
              </a:lnSpc>
              <a:spcAft>
                <a:spcPts val="800"/>
              </a:spcAft>
            </a:pPr>
            <a:endParaRPr lang="es-ES" sz="1800" dirty="0">
              <a:effectLst/>
              <a:latin typeface="Calibri" panose="020F0502020204030204" pitchFamily="34" charset="0"/>
              <a:ea typeface="Calibri" panose="020F0502020204030204" pitchFamily="34" charset="0"/>
              <a:cs typeface="Arial" panose="020B0604020202020204" pitchFamily="34" charset="0"/>
            </a:endParaRPr>
          </a:p>
          <a:p>
            <a:r>
              <a:rPr lang="en-US" dirty="0"/>
              <a:t>After finishing the refactoring part we had a lot of errors in the </a:t>
            </a:r>
            <a:r>
              <a:rPr lang="en-US" dirty="0" err="1"/>
              <a:t>UnitTest</a:t>
            </a:r>
            <a:r>
              <a:rPr lang="en-US" dirty="0"/>
              <a:t>, so the last of our task was fixing these </a:t>
            </a:r>
            <a:r>
              <a:rPr lang="en-US" dirty="0" err="1"/>
              <a:t>UnitTests</a:t>
            </a:r>
            <a:r>
              <a:rPr lang="en-US" dirty="0"/>
              <a:t>.</a:t>
            </a:r>
          </a:p>
          <a:p>
            <a:endParaRPr lang="en-US" dirty="0"/>
          </a:p>
          <a:p>
            <a:r>
              <a:rPr lang="en-US" dirty="0"/>
              <a:t>To sum up, we have documented all the methods, explaining how they operate, and their parameters, with expected their output and we have made the code more understandable by doing </a:t>
            </a:r>
            <a:r>
              <a:rPr lang="en-US" dirty="0" err="1"/>
              <a:t>refractoring</a:t>
            </a:r>
            <a:endParaRPr lang="en-US" dirty="0"/>
          </a:p>
        </p:txBody>
      </p:sp>
      <p:sp>
        <p:nvSpPr>
          <p:cNvPr id="4" name="Marcador de número de diapositiva 3"/>
          <p:cNvSpPr>
            <a:spLocks noGrp="1"/>
          </p:cNvSpPr>
          <p:nvPr>
            <p:ph type="sldNum" sz="quarter" idx="5"/>
          </p:nvPr>
        </p:nvSpPr>
        <p:spPr/>
        <p:txBody>
          <a:bodyPr/>
          <a:lstStyle/>
          <a:p>
            <a:fld id="{1BD11E8E-8801-40EC-8BE1-98E0AF4E8209}" type="slidenum">
              <a:rPr lang="es-ES" smtClean="0"/>
              <a:t>5</a:t>
            </a:fld>
            <a:endParaRPr lang="es-ES"/>
          </a:p>
        </p:txBody>
      </p:sp>
    </p:spTree>
    <p:extLst>
      <p:ext uri="{BB962C8B-B14F-4D97-AF65-F5344CB8AC3E}">
        <p14:creationId xmlns:p14="http://schemas.microsoft.com/office/powerpoint/2010/main" val="4145860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09824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AC24A9-CCB6-4F8D-B8DB-C2F3692CFA5A}"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951473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AC24A9-CCB6-4F8D-B8DB-C2F3692CFA5A}"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‹Nº›</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79812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AC24A9-CCB6-4F8D-B8DB-C2F3692CFA5A}"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742236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AC24A9-CCB6-4F8D-B8DB-C2F3692CFA5A}"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‹Nº›</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3475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AC24A9-CCB6-4F8D-B8DB-C2F3692CFA5A}"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0145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684370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426838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637571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AC24A9-CCB6-4F8D-B8DB-C2F3692CFA5A}"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44117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258849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3/29/2023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009058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3/29/2023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624165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3/29/2023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667787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2AC24A9-CCB6-4F8D-B8DB-C2F3692CFA5A}"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564817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2AC24A9-CCB6-4F8D-B8DB-C2F3692CFA5A}"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859370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AC24A9-CCB6-4F8D-B8DB-C2F3692CFA5A}" type="datetimeFigureOut">
              <a:rPr lang="en-US" smtClean="0"/>
              <a:t>3/29/2023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DC25EE-239B-4C5F-AAD1-255A7D5F1EE2}" type="slidenum">
              <a:rPr lang="en-US" smtClean="0"/>
              <a:t>‹Nº›</a:t>
            </a:fld>
            <a:endParaRPr lang="en-US"/>
          </a:p>
        </p:txBody>
      </p:sp>
    </p:spTree>
    <p:extLst>
      <p:ext uri="{BB962C8B-B14F-4D97-AF65-F5344CB8AC3E}">
        <p14:creationId xmlns:p14="http://schemas.microsoft.com/office/powerpoint/2010/main" val="429399679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3" descr="A large group of colorful lights&#10;&#10;Description automatically generated with low confidence">
            <a:extLst>
              <a:ext uri="{FF2B5EF4-FFF2-40B4-BE49-F238E27FC236}">
                <a16:creationId xmlns:a16="http://schemas.microsoft.com/office/drawing/2014/main" id="{AAB0C05F-23D5-030A-AF43-25DA536BD85B}"/>
              </a:ext>
            </a:extLst>
          </p:cNvPr>
          <p:cNvPicPr>
            <a:picLocks noChangeAspect="1"/>
          </p:cNvPicPr>
          <p:nvPr/>
        </p:nvPicPr>
        <p:blipFill rotWithShape="1">
          <a:blip r:embed="rId3"/>
          <a:srcRect l="11037" r="13123"/>
          <a:stretch/>
        </p:blipFill>
        <p:spPr>
          <a:xfrm>
            <a:off x="20" y="10"/>
            <a:ext cx="8668492" cy="6857990"/>
          </a:xfrm>
          <a:prstGeom prst="rect">
            <a:avLst/>
          </a:prstGeom>
        </p:spPr>
      </p:pic>
      <p:sp>
        <p:nvSpPr>
          <p:cNvPr id="2" name="Title 1">
            <a:extLst>
              <a:ext uri="{FF2B5EF4-FFF2-40B4-BE49-F238E27FC236}">
                <a16:creationId xmlns:a16="http://schemas.microsoft.com/office/drawing/2014/main" id="{147CD4E5-072F-4690-8E84-1AF2ED99AA02}"/>
              </a:ext>
            </a:extLst>
          </p:cNvPr>
          <p:cNvSpPr>
            <a:spLocks noGrp="1"/>
          </p:cNvSpPr>
          <p:nvPr>
            <p:ph type="ctrTitle"/>
          </p:nvPr>
        </p:nvSpPr>
        <p:spPr>
          <a:xfrm>
            <a:off x="8668512" y="1122363"/>
            <a:ext cx="3203448" cy="3204134"/>
          </a:xfrm>
        </p:spPr>
        <p:txBody>
          <a:bodyPr anchor="b">
            <a:normAutofit/>
          </a:bodyPr>
          <a:lstStyle/>
          <a:p>
            <a:r>
              <a:rPr lang="tr-TR" sz="3600" dirty="0" err="1">
                <a:solidFill>
                  <a:schemeClr val="tx1"/>
                </a:solidFill>
              </a:rPr>
              <a:t>Refactoring</a:t>
            </a:r>
            <a:r>
              <a:rPr lang="tr-TR" sz="3600" dirty="0">
                <a:solidFill>
                  <a:schemeClr val="tx1"/>
                </a:solidFill>
              </a:rPr>
              <a:t> </a:t>
            </a:r>
            <a:r>
              <a:rPr lang="tr-TR" sz="3600" dirty="0" err="1">
                <a:solidFill>
                  <a:schemeClr val="tx1"/>
                </a:solidFill>
              </a:rPr>
              <a:t>HtmSerializer</a:t>
            </a:r>
            <a:endParaRPr lang="en-IN" sz="3600" dirty="0">
              <a:solidFill>
                <a:schemeClr val="tx1"/>
              </a:solidFill>
            </a:endParaRPr>
          </a:p>
        </p:txBody>
      </p:sp>
      <p:sp>
        <p:nvSpPr>
          <p:cNvPr id="3" name="CuadroTexto 2">
            <a:extLst>
              <a:ext uri="{FF2B5EF4-FFF2-40B4-BE49-F238E27FC236}">
                <a16:creationId xmlns:a16="http://schemas.microsoft.com/office/drawing/2014/main" id="{0532D29D-DDDC-FA31-2E1D-DBCED6B3D887}"/>
              </a:ext>
            </a:extLst>
          </p:cNvPr>
          <p:cNvSpPr txBox="1"/>
          <p:nvPr/>
        </p:nvSpPr>
        <p:spPr>
          <a:xfrm>
            <a:off x="9749643" y="4572000"/>
            <a:ext cx="1864426" cy="923330"/>
          </a:xfrm>
          <a:prstGeom prst="rect">
            <a:avLst/>
          </a:prstGeom>
          <a:noFill/>
        </p:spPr>
        <p:txBody>
          <a:bodyPr wrap="square" rtlCol="0">
            <a:spAutoFit/>
          </a:bodyPr>
          <a:lstStyle/>
          <a:p>
            <a:r>
              <a:rPr lang="es-ES" dirty="0" err="1"/>
              <a:t>Khaled</a:t>
            </a:r>
            <a:r>
              <a:rPr lang="es-ES" dirty="0"/>
              <a:t> </a:t>
            </a:r>
            <a:r>
              <a:rPr lang="es-ES" dirty="0" err="1"/>
              <a:t>Kandil</a:t>
            </a:r>
            <a:r>
              <a:rPr lang="es-ES" dirty="0"/>
              <a:t> </a:t>
            </a:r>
          </a:p>
          <a:p>
            <a:r>
              <a:rPr lang="es-ES" dirty="0" err="1"/>
              <a:t>Erdi</a:t>
            </a:r>
            <a:r>
              <a:rPr lang="es-ES" dirty="0"/>
              <a:t> Tras</a:t>
            </a:r>
          </a:p>
          <a:p>
            <a:r>
              <a:rPr lang="es-ES" dirty="0"/>
              <a:t>María Sanz Piña</a:t>
            </a:r>
          </a:p>
        </p:txBody>
      </p:sp>
    </p:spTree>
    <p:extLst>
      <p:ext uri="{BB962C8B-B14F-4D97-AF65-F5344CB8AC3E}">
        <p14:creationId xmlns:p14="http://schemas.microsoft.com/office/powerpoint/2010/main" val="122269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EE55C017-EB55-017D-6085-C30F536E692D}"/>
              </a:ext>
            </a:extLst>
          </p:cNvPr>
          <p:cNvGraphicFramePr/>
          <p:nvPr>
            <p:extLst>
              <p:ext uri="{D42A27DB-BD31-4B8C-83A1-F6EECF244321}">
                <p14:modId xmlns:p14="http://schemas.microsoft.com/office/powerpoint/2010/main" val="411990146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1756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3B9B-847F-4E02-8128-E5AEDAF9E7BF}"/>
              </a:ext>
            </a:extLst>
          </p:cNvPr>
          <p:cNvSpPr>
            <a:spLocks noGrp="1"/>
          </p:cNvSpPr>
          <p:nvPr>
            <p:ph type="title"/>
          </p:nvPr>
        </p:nvSpPr>
        <p:spPr/>
        <p:txBody>
          <a:bodyPr/>
          <a:lstStyle/>
          <a:p>
            <a:r>
              <a:rPr lang="es-ES" dirty="0" err="1"/>
              <a:t>Introduction</a:t>
            </a:r>
            <a:endParaRPr lang="en-IN" dirty="0"/>
          </a:p>
        </p:txBody>
      </p:sp>
      <p:sp>
        <p:nvSpPr>
          <p:cNvPr id="3" name="Content Placeholder 2">
            <a:extLst>
              <a:ext uri="{FF2B5EF4-FFF2-40B4-BE49-F238E27FC236}">
                <a16:creationId xmlns:a16="http://schemas.microsoft.com/office/drawing/2014/main" id="{9B48CF02-CE12-4A0D-A4B3-44FDD43F20E2}"/>
              </a:ext>
            </a:extLst>
          </p:cNvPr>
          <p:cNvSpPr>
            <a:spLocks noGrp="1"/>
          </p:cNvSpPr>
          <p:nvPr>
            <p:ph idx="1"/>
          </p:nvPr>
        </p:nvSpPr>
        <p:spPr>
          <a:xfrm>
            <a:off x="795972" y="2478024"/>
            <a:ext cx="10168128" cy="3831336"/>
          </a:xfrm>
        </p:spPr>
        <p:txBody>
          <a:bodyPr>
            <a:normAutofit/>
          </a:bodyPr>
          <a:lstStyle/>
          <a:p>
            <a:pPr>
              <a:lnSpc>
                <a:spcPct val="107000"/>
              </a:lnSpc>
              <a:spcAft>
                <a:spcPts val="800"/>
              </a:spcAft>
            </a:pPr>
            <a:endParaRPr lang="tr-TR"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tr-TR" kern="100" dirty="0">
                <a:effectLst/>
                <a:latin typeface="+mj-lt"/>
                <a:ea typeface="Calibri" panose="020F0502020204030204" pitchFamily="34" charset="0"/>
                <a:cs typeface="Times New Roman" panose="02020603050405020304" pitchFamily="18" charset="0"/>
              </a:rPr>
              <a:t>What is the HtmSerializer? </a:t>
            </a:r>
          </a:p>
          <a:p>
            <a:pPr>
              <a:lnSpc>
                <a:spcPct val="107000"/>
              </a:lnSpc>
              <a:spcAft>
                <a:spcPts val="800"/>
              </a:spcAft>
            </a:pPr>
            <a:r>
              <a:rPr lang="tr-TR" kern="100" dirty="0">
                <a:latin typeface="+mj-lt"/>
                <a:ea typeface="Calibri" panose="020F0502020204030204" pitchFamily="34" charset="0"/>
                <a:cs typeface="Times New Roman" panose="02020603050405020304" pitchFamily="18" charset="0"/>
              </a:rPr>
              <a:t>Purpose of the Serialization and Deserialization</a:t>
            </a:r>
          </a:p>
          <a:p>
            <a:pPr>
              <a:lnSpc>
                <a:spcPct val="107000"/>
              </a:lnSpc>
              <a:spcAft>
                <a:spcPts val="800"/>
              </a:spcAft>
            </a:pPr>
            <a:r>
              <a:rPr lang="tr-TR" kern="100" dirty="0">
                <a:latin typeface="+mj-lt"/>
                <a:ea typeface="Calibri" panose="020F0502020204030204" pitchFamily="34" charset="0"/>
                <a:cs typeface="Times New Roman" panose="02020603050405020304" pitchFamily="18" charset="0"/>
              </a:rPr>
              <a:t>What is the Unit Tests and Refactoring?</a:t>
            </a:r>
          </a:p>
          <a:p>
            <a:pPr>
              <a:lnSpc>
                <a:spcPct val="107000"/>
              </a:lnSpc>
              <a:spcAft>
                <a:spcPts val="800"/>
              </a:spcAft>
            </a:pPr>
            <a:r>
              <a:rPr lang="tr-TR" kern="100" dirty="0">
                <a:latin typeface="+mj-lt"/>
                <a:ea typeface="Calibri" panose="020F0502020204030204" pitchFamily="34" charset="0"/>
                <a:cs typeface="Times New Roman" panose="02020603050405020304" pitchFamily="18" charset="0"/>
              </a:rPr>
              <a:t>Objective of our task</a:t>
            </a:r>
          </a:p>
          <a:p>
            <a:pPr>
              <a:lnSpc>
                <a:spcPct val="107000"/>
              </a:lnSpc>
              <a:spcAft>
                <a:spcPts val="800"/>
              </a:spcAft>
            </a:pPr>
            <a:endParaRPr lang="tr-TR" kern="1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1732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104B-8E32-4BDC-B3E8-B55D07760664}"/>
              </a:ext>
            </a:extLst>
          </p:cNvPr>
          <p:cNvSpPr>
            <a:spLocks noGrp="1"/>
          </p:cNvSpPr>
          <p:nvPr>
            <p:ph type="title"/>
          </p:nvPr>
        </p:nvSpPr>
        <p:spPr/>
        <p:txBody>
          <a:bodyPr/>
          <a:lstStyle/>
          <a:p>
            <a:r>
              <a:rPr lang="es-ES" dirty="0" err="1"/>
              <a:t>Methods</a:t>
            </a:r>
            <a:endParaRPr lang="en-IN" dirty="0"/>
          </a:p>
        </p:txBody>
      </p:sp>
      <p:sp>
        <p:nvSpPr>
          <p:cNvPr id="3" name="Content Placeholder 2">
            <a:extLst>
              <a:ext uri="{FF2B5EF4-FFF2-40B4-BE49-F238E27FC236}">
                <a16:creationId xmlns:a16="http://schemas.microsoft.com/office/drawing/2014/main" id="{8E0800CC-6F86-4DCA-8AB6-F4ECCBF3A3CA}"/>
              </a:ext>
            </a:extLst>
          </p:cNvPr>
          <p:cNvSpPr>
            <a:spLocks noGrp="1"/>
          </p:cNvSpPr>
          <p:nvPr>
            <p:ph idx="1"/>
          </p:nvPr>
        </p:nvSpPr>
        <p:spPr>
          <a:xfrm>
            <a:off x="1011936" y="2262297"/>
            <a:ext cx="10168128" cy="4047063"/>
          </a:xfrm>
        </p:spPr>
        <p:txBody>
          <a:bodyPr>
            <a:noAutofit/>
          </a:bodyPr>
          <a:lstStyle/>
          <a:p>
            <a:pPr marL="0" indent="0">
              <a:buNone/>
            </a:pPr>
            <a:endParaRPr lang="tr-TR" b="1" dirty="0">
              <a:latin typeface="+mj-lt"/>
            </a:endParaRPr>
          </a:p>
          <a:p>
            <a:pPr marL="0" indent="0">
              <a:buNone/>
            </a:pPr>
            <a:endParaRPr lang="tr-TR" b="1" dirty="0">
              <a:latin typeface="+mj-lt"/>
            </a:endParaRPr>
          </a:p>
        </p:txBody>
      </p:sp>
      <p:pic>
        <p:nvPicPr>
          <p:cNvPr id="9" name="Imagen 8">
            <a:extLst>
              <a:ext uri="{FF2B5EF4-FFF2-40B4-BE49-F238E27FC236}">
                <a16:creationId xmlns:a16="http://schemas.microsoft.com/office/drawing/2014/main" id="{6E1A9323-CCB9-1867-D7C4-CF555259EC20}"/>
              </a:ext>
            </a:extLst>
          </p:cNvPr>
          <p:cNvPicPr>
            <a:picLocks noChangeAspect="1"/>
          </p:cNvPicPr>
          <p:nvPr/>
        </p:nvPicPr>
        <p:blipFill>
          <a:blip r:embed="rId3"/>
          <a:stretch>
            <a:fillRect/>
          </a:stretch>
        </p:blipFill>
        <p:spPr>
          <a:xfrm>
            <a:off x="6199632" y="2561565"/>
            <a:ext cx="5689892" cy="3168813"/>
          </a:xfrm>
          <a:prstGeom prst="rect">
            <a:avLst/>
          </a:prstGeom>
        </p:spPr>
      </p:pic>
      <p:pic>
        <p:nvPicPr>
          <p:cNvPr id="4" name="Imagen 3">
            <a:extLst>
              <a:ext uri="{FF2B5EF4-FFF2-40B4-BE49-F238E27FC236}">
                <a16:creationId xmlns:a16="http://schemas.microsoft.com/office/drawing/2014/main" id="{742EB2B9-952D-624B-DE9F-037F9166750D}"/>
              </a:ext>
            </a:extLst>
          </p:cNvPr>
          <p:cNvPicPr>
            <a:picLocks noChangeAspect="1"/>
          </p:cNvPicPr>
          <p:nvPr/>
        </p:nvPicPr>
        <p:blipFill>
          <a:blip r:embed="rId4"/>
          <a:stretch>
            <a:fillRect/>
          </a:stretch>
        </p:blipFill>
        <p:spPr>
          <a:xfrm>
            <a:off x="302476" y="2525280"/>
            <a:ext cx="5895631" cy="3262050"/>
          </a:xfrm>
          <a:prstGeom prst="rect">
            <a:avLst/>
          </a:prstGeom>
        </p:spPr>
      </p:pic>
    </p:spTree>
    <p:extLst>
      <p:ext uri="{BB962C8B-B14F-4D97-AF65-F5344CB8AC3E}">
        <p14:creationId xmlns:p14="http://schemas.microsoft.com/office/powerpoint/2010/main" val="3091827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F1423-2154-491C-ABE2-0433723E7D79}"/>
              </a:ext>
            </a:extLst>
          </p:cNvPr>
          <p:cNvSpPr>
            <a:spLocks noGrp="1"/>
          </p:cNvSpPr>
          <p:nvPr>
            <p:ph type="title"/>
          </p:nvPr>
        </p:nvSpPr>
        <p:spPr/>
        <p:txBody>
          <a:bodyPr/>
          <a:lstStyle/>
          <a:p>
            <a:r>
              <a:rPr lang="tr-TR" dirty="0"/>
              <a:t>Refactoring</a:t>
            </a:r>
            <a:r>
              <a:rPr lang="en-IN" dirty="0"/>
              <a:t> &amp; </a:t>
            </a:r>
            <a:r>
              <a:rPr lang="tr-TR" dirty="0"/>
              <a:t>Unit Tests</a:t>
            </a:r>
            <a:r>
              <a:rPr lang="es-ES" dirty="0"/>
              <a:t> </a:t>
            </a:r>
            <a:endParaRPr lang="en-IN" dirty="0"/>
          </a:p>
        </p:txBody>
      </p:sp>
      <p:sp>
        <p:nvSpPr>
          <p:cNvPr id="3" name="Content Placeholder 2">
            <a:extLst>
              <a:ext uri="{FF2B5EF4-FFF2-40B4-BE49-F238E27FC236}">
                <a16:creationId xmlns:a16="http://schemas.microsoft.com/office/drawing/2014/main" id="{E70694B9-84E5-4F15-9FD5-88F26B04CF4C}"/>
              </a:ext>
            </a:extLst>
          </p:cNvPr>
          <p:cNvSpPr>
            <a:spLocks noGrp="1"/>
          </p:cNvSpPr>
          <p:nvPr>
            <p:ph idx="1"/>
          </p:nvPr>
        </p:nvSpPr>
        <p:spPr>
          <a:xfrm>
            <a:off x="1115568" y="2122917"/>
            <a:ext cx="10168128" cy="4062156"/>
          </a:xfrm>
        </p:spPr>
        <p:txBody>
          <a:bodyPr>
            <a:normAutofit/>
          </a:bodyPr>
          <a:lstStyle/>
          <a:p>
            <a:endParaRPr lang="tr-TR" dirty="0"/>
          </a:p>
          <a:p>
            <a:endParaRPr lang="tr-TR" dirty="0"/>
          </a:p>
        </p:txBody>
      </p:sp>
      <p:sp>
        <p:nvSpPr>
          <p:cNvPr id="7" name="CuadroTexto 6">
            <a:extLst>
              <a:ext uri="{FF2B5EF4-FFF2-40B4-BE49-F238E27FC236}">
                <a16:creationId xmlns:a16="http://schemas.microsoft.com/office/drawing/2014/main" id="{E3419A3A-CD99-B251-DCB7-C89561C552F5}"/>
              </a:ext>
            </a:extLst>
          </p:cNvPr>
          <p:cNvSpPr txBox="1"/>
          <p:nvPr/>
        </p:nvSpPr>
        <p:spPr>
          <a:xfrm>
            <a:off x="908304" y="2400979"/>
            <a:ext cx="10375392" cy="646331"/>
          </a:xfrm>
          <a:prstGeom prst="rect">
            <a:avLst/>
          </a:prstGeom>
          <a:noFill/>
        </p:spPr>
        <p:txBody>
          <a:bodyPr wrap="square">
            <a:spAutoFit/>
          </a:bodyPr>
          <a:lstStyle/>
          <a:p>
            <a:r>
              <a:rPr lang="en-US" dirty="0"/>
              <a:t>Refactoring: is the process of improving the structure and design of existing code without changing its external behavior.</a:t>
            </a:r>
          </a:p>
        </p:txBody>
      </p:sp>
      <p:pic>
        <p:nvPicPr>
          <p:cNvPr id="10" name="Imagen 9">
            <a:extLst>
              <a:ext uri="{FF2B5EF4-FFF2-40B4-BE49-F238E27FC236}">
                <a16:creationId xmlns:a16="http://schemas.microsoft.com/office/drawing/2014/main" id="{847DC600-518A-FADB-63B7-05EF5B7D442B}"/>
              </a:ext>
            </a:extLst>
          </p:cNvPr>
          <p:cNvPicPr>
            <a:picLocks noChangeAspect="1"/>
          </p:cNvPicPr>
          <p:nvPr/>
        </p:nvPicPr>
        <p:blipFill>
          <a:blip r:embed="rId3"/>
          <a:stretch>
            <a:fillRect/>
          </a:stretch>
        </p:blipFill>
        <p:spPr>
          <a:xfrm>
            <a:off x="6453147" y="3325372"/>
            <a:ext cx="4830549" cy="2687524"/>
          </a:xfrm>
          <a:prstGeom prst="rect">
            <a:avLst/>
          </a:prstGeom>
        </p:spPr>
      </p:pic>
      <p:pic>
        <p:nvPicPr>
          <p:cNvPr id="12" name="Imagen 11">
            <a:extLst>
              <a:ext uri="{FF2B5EF4-FFF2-40B4-BE49-F238E27FC236}">
                <a16:creationId xmlns:a16="http://schemas.microsoft.com/office/drawing/2014/main" id="{1A7221D1-CC61-4729-5FD5-532C5801D63C}"/>
              </a:ext>
            </a:extLst>
          </p:cNvPr>
          <p:cNvPicPr>
            <a:picLocks noChangeAspect="1"/>
          </p:cNvPicPr>
          <p:nvPr/>
        </p:nvPicPr>
        <p:blipFill>
          <a:blip r:embed="rId4"/>
          <a:stretch>
            <a:fillRect/>
          </a:stretch>
        </p:blipFill>
        <p:spPr>
          <a:xfrm>
            <a:off x="908304" y="3325372"/>
            <a:ext cx="4768937" cy="2691161"/>
          </a:xfrm>
          <a:prstGeom prst="rect">
            <a:avLst/>
          </a:prstGeom>
        </p:spPr>
      </p:pic>
    </p:spTree>
    <p:extLst>
      <p:ext uri="{BB962C8B-B14F-4D97-AF65-F5344CB8AC3E}">
        <p14:creationId xmlns:p14="http://schemas.microsoft.com/office/powerpoint/2010/main" val="2012731257"/>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907</Words>
  <Application>Microsoft Office PowerPoint</Application>
  <PresentationFormat>Panorámica</PresentationFormat>
  <Paragraphs>53</Paragraphs>
  <Slides>5</Slides>
  <Notes>4</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5</vt:i4>
      </vt:variant>
    </vt:vector>
  </HeadingPairs>
  <TitlesOfParts>
    <vt:vector size="14" baseType="lpstr">
      <vt:lpstr>-apple-system</vt:lpstr>
      <vt:lpstr>Arial</vt:lpstr>
      <vt:lpstr>Calibri</vt:lpstr>
      <vt:lpstr>Calibri Light</vt:lpstr>
      <vt:lpstr>Cascadia Mono</vt:lpstr>
      <vt:lpstr>Trebuchet MS</vt:lpstr>
      <vt:lpstr>ui-monospace</vt:lpstr>
      <vt:lpstr>Wingdings 3</vt:lpstr>
      <vt:lpstr>Faceta</vt:lpstr>
      <vt:lpstr>Refactoring HtmSerializer</vt:lpstr>
      <vt:lpstr>Presentación de PowerPoint</vt:lpstr>
      <vt:lpstr>Introduction</vt:lpstr>
      <vt:lpstr>Methods</vt:lpstr>
      <vt:lpstr>Refactoring &amp; Unit Tests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Refactoring HtmSerializer</dc:title>
  <dc:creator>Erdi Tras</dc:creator>
  <cp:lastModifiedBy>MARIA SANZ PIÑA</cp:lastModifiedBy>
  <cp:revision>31</cp:revision>
  <dcterms:created xsi:type="dcterms:W3CDTF">2022-03-29T12:19:44Z</dcterms:created>
  <dcterms:modified xsi:type="dcterms:W3CDTF">2023-03-29T16:38:06Z</dcterms:modified>
</cp:coreProperties>
</file>