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72" r:id="rId3"/>
    <p:sldId id="257" r:id="rId4"/>
    <p:sldId id="258" r:id="rId5"/>
    <p:sldId id="259" r:id="rId6"/>
    <p:sldId id="273" r:id="rId7"/>
    <p:sldId id="260" r:id="rId8"/>
    <p:sldId id="266" r:id="rId9"/>
    <p:sldId id="271" r:id="rId10"/>
    <p:sldId id="264" r:id="rId11"/>
    <p:sldId id="26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218C77-BD1C-4EE4-A4AE-93B300EFBDB5}" v="20" dt="2022-03-30T22:36:17.9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719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8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5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8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4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7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5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1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3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7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9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A large group of colorful lights&#10;&#10;Description automatically generated with low confidence">
            <a:extLst>
              <a:ext uri="{FF2B5EF4-FFF2-40B4-BE49-F238E27FC236}">
                <a16:creationId xmlns:a16="http://schemas.microsoft.com/office/drawing/2014/main" id="{AAB0C05F-23D5-030A-AF43-25DA536BD8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37" r="13123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CD4E5-072F-4690-8E84-1AF2ED99A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9386" y="1122363"/>
            <a:ext cx="4352574" cy="3204134"/>
          </a:xfrm>
        </p:spPr>
        <p:txBody>
          <a:bodyPr anchor="b">
            <a:normAutofit/>
          </a:bodyPr>
          <a:lstStyle/>
          <a:p>
            <a:r>
              <a:rPr lang="tr-TR" sz="4800" dirty="0" err="1"/>
              <a:t>Refactoring</a:t>
            </a:r>
            <a:r>
              <a:rPr lang="tr-TR" sz="4800" dirty="0"/>
              <a:t> </a:t>
            </a:r>
            <a:r>
              <a:rPr lang="tr-TR" sz="4800" dirty="0" err="1"/>
              <a:t>HtmSerializer</a:t>
            </a:r>
            <a:endParaRPr lang="en-IN" sz="4800" dirty="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69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7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B1620-85FB-4E98-8093-556B659F5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IN" sz="3600"/>
              <a:t>Results</a:t>
            </a:r>
          </a:p>
        </p:txBody>
      </p:sp>
      <p:sp>
        <p:nvSpPr>
          <p:cNvPr id="1035" name="Rectangle 7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6" name="Rectangle 7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A71C6B85-51B1-8AFF-D4B6-883D86780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7973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7CA1-60EE-4EC7-9E7A-B35A1A8F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9BF2B-45CF-4DD3-B01E-0107E4881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964841"/>
            <a:ext cx="10168128" cy="4212024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8214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4749-07C2-48A6-B612-8E449A8D5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FE8C9-5C37-4697-B537-47D1EDE49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402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6D09EA-EAC7-E119-921E-E0F7400A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Main </a:t>
            </a:r>
            <a:r>
              <a:rPr lang="tr-TR" dirty="0" err="1"/>
              <a:t>steps</a:t>
            </a:r>
            <a:r>
              <a:rPr lang="tr-TR" dirty="0"/>
              <a:t> of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project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9C5649-F8D8-52C2-7FC6-9D87EB32F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Analyzing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methods</a:t>
            </a:r>
            <a:endParaRPr lang="tr-TR" dirty="0"/>
          </a:p>
          <a:p>
            <a:r>
              <a:rPr lang="tr-TR" dirty="0" err="1"/>
              <a:t>Serialization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Deserialization</a:t>
            </a:r>
            <a:endParaRPr lang="tr-TR" dirty="0"/>
          </a:p>
          <a:p>
            <a:r>
              <a:rPr lang="en-US" dirty="0"/>
              <a:t>To </a:t>
            </a:r>
            <a:r>
              <a:rPr lang="en-US" dirty="0" err="1"/>
              <a:t>solv</a:t>
            </a:r>
            <a:r>
              <a:rPr lang="tr-TR" dirty="0" err="1"/>
              <a:t>ing</a:t>
            </a:r>
            <a:r>
              <a:rPr lang="en-US" dirty="0"/>
              <a:t> the error of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en-US" dirty="0"/>
              <a:t>unit tests which are not working</a:t>
            </a:r>
            <a:r>
              <a:rPr lang="tr-TR" dirty="0"/>
              <a:t> (</a:t>
            </a:r>
            <a:r>
              <a:rPr lang="en-US" dirty="0"/>
              <a:t>for a good result, they should all work flawlessly</a:t>
            </a:r>
            <a:r>
              <a:rPr lang="tr-TR" dirty="0"/>
              <a:t>)</a:t>
            </a:r>
          </a:p>
          <a:p>
            <a:r>
              <a:rPr lang="tr-TR" dirty="0" err="1"/>
              <a:t>Refactoring</a:t>
            </a:r>
            <a:endParaRPr lang="tr-TR" dirty="0"/>
          </a:p>
          <a:p>
            <a:r>
              <a:rPr lang="tr-TR" dirty="0" err="1"/>
              <a:t>Documentation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4525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3B9B-847F-4E02-8128-E5AEDAF9E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Hierarchical</a:t>
            </a:r>
            <a:r>
              <a:rPr lang="tr-TR" dirty="0"/>
              <a:t> Temporal Memory (HTM)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8CF02-CE12-4A0D-A4B3-44FDD43F2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972" y="2478024"/>
            <a:ext cx="10168128" cy="383133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tr-TR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Hierarchical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Temporal Memory (HTM)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serializer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is a software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component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designed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convert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HTM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objects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serialized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format.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tr-TR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73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104B-8E32-4BDC-B3E8-B55D0776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Serialization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Deserialization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800CC-6F86-4DCA-8AB6-F4ECCBF3A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262297"/>
            <a:ext cx="10168128" cy="40470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tr-TR" b="1" dirty="0">
              <a:latin typeface="+mj-lt"/>
            </a:endParaRPr>
          </a:p>
          <a:p>
            <a:pPr marL="0" indent="0">
              <a:buNone/>
            </a:pPr>
            <a:endParaRPr lang="tr-TR" b="1" dirty="0">
              <a:latin typeface="+mj-lt"/>
            </a:endParaRPr>
          </a:p>
          <a:p>
            <a:r>
              <a:rPr lang="tr-TR" b="1" dirty="0" err="1">
                <a:latin typeface="+mj-lt"/>
              </a:rPr>
              <a:t>Serialization</a:t>
            </a:r>
            <a:r>
              <a:rPr lang="tr-TR" b="1" dirty="0">
                <a:latin typeface="+mj-lt"/>
              </a:rPr>
              <a:t>: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Serialization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is a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converts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an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specific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format,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such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as XML, JSON,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tr-TR" kern="1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Deserialization</a:t>
            </a:r>
            <a:r>
              <a:rPr lang="tr-TR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tr-TR" kern="1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opposite</a:t>
            </a:r>
            <a:r>
              <a:rPr lang="tr-TR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kern="1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serialization</a:t>
            </a:r>
            <a:r>
              <a:rPr lang="tr-TR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dirty="0">
              <a:latin typeface="+mj-lt"/>
            </a:endParaRPr>
          </a:p>
          <a:p>
            <a:r>
              <a:rPr lang="tr-TR" dirty="0" err="1">
                <a:latin typeface="+mj-lt"/>
              </a:rPr>
              <a:t>NeoCortexAPI</a:t>
            </a:r>
            <a:r>
              <a:rPr lang="en-IN" dirty="0">
                <a:latin typeface="+mj-lt"/>
              </a:rPr>
              <a:t>: I</a:t>
            </a:r>
            <a:r>
              <a:rPr lang="en-US" dirty="0">
                <a:latin typeface="+mj-lt"/>
              </a:rPr>
              <a:t>s the open-source implementation of the Hierarchical Temporal Memory (HTM) in C#/.NET Core. 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182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1423-2154-491C-ABE2-0433723E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Unit</a:t>
            </a:r>
            <a:r>
              <a:rPr lang="tr-TR" dirty="0"/>
              <a:t> </a:t>
            </a:r>
            <a:r>
              <a:rPr lang="tr-TR" dirty="0" err="1"/>
              <a:t>Tests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Refactoring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694B9-84E5-4F15-9FD5-88F26B04C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22917"/>
            <a:ext cx="10168128" cy="4062156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r>
              <a:rPr lang="tr-TR" dirty="0" err="1"/>
              <a:t>Unit</a:t>
            </a:r>
            <a:r>
              <a:rPr lang="tr-TR" dirty="0"/>
              <a:t> </a:t>
            </a:r>
            <a:r>
              <a:rPr lang="tr-TR" dirty="0" err="1"/>
              <a:t>Tests</a:t>
            </a:r>
            <a:r>
              <a:rPr lang="tr-TR" dirty="0"/>
              <a:t>:</a:t>
            </a:r>
            <a:r>
              <a:rPr lang="tr-TR" dirty="0">
                <a:latin typeface="+mj-lt"/>
              </a:rPr>
              <a:t> H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elp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to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ensure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that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the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serializer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works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correctly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and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 is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free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 of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bugs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or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errors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.</a:t>
            </a:r>
          </a:p>
          <a:p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Refactoring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Refactoring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an HTM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serializer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can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help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ensure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it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remains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maintainable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up-to-date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requirements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technologies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emerge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2731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5682B5-F5EA-30E8-DE74-FA77FA1CB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Objective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FE6F62-6489-546A-A373-20B01C674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refactoring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HTMSerializer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HtmSerializationTests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making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legible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understandable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15088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C1A20-38E3-4FE2-845A-E3714D19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93CE5-96AA-420E-8501-7B57B6D7E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dirty="0">
              <a:effectLst/>
              <a:latin typeface="+mj-lt"/>
              <a:ea typeface="Calibri" panose="020F0502020204030204" pitchFamily="34" charset="0"/>
            </a:endParaRPr>
          </a:p>
          <a:p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Two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methods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named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Serialize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()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and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Deserialize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().</a:t>
            </a:r>
          </a:p>
          <a:p>
            <a:r>
              <a:rPr lang="tr-TR" dirty="0">
                <a:latin typeface="+mj-lt"/>
              </a:rPr>
              <a:t>Using </a:t>
            </a:r>
            <a:r>
              <a:rPr lang="tr-TR" dirty="0" err="1">
                <a:latin typeface="+mj-lt"/>
              </a:rPr>
              <a:t>SerializeBegin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and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SerializeEnd</a:t>
            </a:r>
            <a:r>
              <a:rPr lang="tr-TR" dirty="0">
                <a:latin typeface="+mj-lt"/>
              </a:rPr>
              <a:t>, </a:t>
            </a:r>
            <a:r>
              <a:rPr lang="tr-TR" dirty="0" err="1">
                <a:latin typeface="+mj-lt"/>
              </a:rPr>
              <a:t>the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user</a:t>
            </a:r>
            <a:r>
              <a:rPr lang="tr-TR" dirty="0">
                <a:latin typeface="+mj-lt"/>
              </a:rPr>
              <a:t> can </a:t>
            </a:r>
            <a:r>
              <a:rPr lang="tr-TR" dirty="0" err="1">
                <a:latin typeface="+mj-lt"/>
              </a:rPr>
              <a:t>see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where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the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class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starts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and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ends</a:t>
            </a:r>
            <a:r>
              <a:rPr lang="tr-TR" dirty="0">
                <a:latin typeface="+mj-lt"/>
              </a:rPr>
              <a:t> in a </a:t>
            </a:r>
            <a:r>
              <a:rPr lang="tr-TR" dirty="0" err="1">
                <a:latin typeface="+mj-lt"/>
              </a:rPr>
              <a:t>text</a:t>
            </a:r>
            <a:r>
              <a:rPr lang="tr-TR" dirty="0">
                <a:latin typeface="+mj-lt"/>
              </a:rPr>
              <a:t> file.</a:t>
            </a:r>
          </a:p>
          <a:p>
            <a:r>
              <a:rPr lang="tr-TR" dirty="0" err="1">
                <a:latin typeface="+mj-lt"/>
              </a:rPr>
              <a:t>Int</a:t>
            </a:r>
            <a:r>
              <a:rPr lang="tr-TR" dirty="0">
                <a:latin typeface="+mj-lt"/>
              </a:rPr>
              <a:t>, </a:t>
            </a:r>
            <a:r>
              <a:rPr lang="tr-TR" dirty="0" err="1">
                <a:latin typeface="+mj-lt"/>
              </a:rPr>
              <a:t>double</a:t>
            </a:r>
            <a:r>
              <a:rPr lang="tr-TR" dirty="0">
                <a:latin typeface="+mj-lt"/>
              </a:rPr>
              <a:t>, </a:t>
            </a:r>
            <a:r>
              <a:rPr lang="tr-TR" dirty="0" err="1">
                <a:latin typeface="+mj-lt"/>
              </a:rPr>
              <a:t>bool</a:t>
            </a:r>
            <a:r>
              <a:rPr lang="tr-TR" dirty="0">
                <a:latin typeface="+mj-lt"/>
              </a:rPr>
              <a:t>, </a:t>
            </a:r>
            <a:r>
              <a:rPr lang="tr-TR" dirty="0" err="1">
                <a:latin typeface="+mj-lt"/>
              </a:rPr>
              <a:t>string</a:t>
            </a:r>
            <a:r>
              <a:rPr lang="tr-TR" dirty="0">
                <a:latin typeface="+mj-lt"/>
              </a:rPr>
              <a:t>, </a:t>
            </a:r>
            <a:r>
              <a:rPr lang="tr-TR" dirty="0" err="1">
                <a:latin typeface="+mj-lt"/>
              </a:rPr>
              <a:t>array</a:t>
            </a:r>
            <a:r>
              <a:rPr lang="tr-TR" dirty="0">
                <a:latin typeface="+mj-lt"/>
              </a:rPr>
              <a:t>, </a:t>
            </a:r>
            <a:r>
              <a:rPr lang="tr-TR" dirty="0" err="1">
                <a:latin typeface="+mj-lt"/>
              </a:rPr>
              <a:t>list</a:t>
            </a:r>
            <a:r>
              <a:rPr lang="tr-TR" dirty="0">
                <a:latin typeface="+mj-lt"/>
              </a:rPr>
              <a:t>, </a:t>
            </a:r>
            <a:r>
              <a:rPr lang="tr-TR" dirty="0" err="1">
                <a:latin typeface="+mj-lt"/>
              </a:rPr>
              <a:t>and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dictionary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properties</a:t>
            </a:r>
            <a:r>
              <a:rPr lang="tr-TR" dirty="0">
                <a:latin typeface="+mj-lt"/>
              </a:rPr>
              <a:t> can be </a:t>
            </a:r>
            <a:r>
              <a:rPr lang="tr-TR" dirty="0" err="1">
                <a:latin typeface="+mj-lt"/>
              </a:rPr>
              <a:t>serialized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using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the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SerializeValue</a:t>
            </a:r>
            <a:r>
              <a:rPr lang="tr-TR" dirty="0">
                <a:latin typeface="+mj-lt"/>
              </a:rPr>
              <a:t>() </a:t>
            </a:r>
            <a:r>
              <a:rPr lang="tr-TR" dirty="0" err="1">
                <a:latin typeface="+mj-lt"/>
              </a:rPr>
              <a:t>method</a:t>
            </a:r>
            <a:r>
              <a:rPr lang="tr-TR" dirty="0">
                <a:latin typeface="+mj-lt"/>
              </a:rPr>
              <a:t>.</a:t>
            </a:r>
          </a:p>
          <a:p>
            <a:endParaRPr lang="en-IN" dirty="0">
              <a:latin typeface="+mj-lt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975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28EA-CBB5-4C13-BABF-97D4EBEF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Formatting</a:t>
            </a:r>
            <a:r>
              <a:rPr lang="tr-TR" dirty="0"/>
              <a:t> </a:t>
            </a:r>
            <a:r>
              <a:rPr lang="tr-TR" dirty="0" err="1"/>
              <a:t>codes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Serialization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BA2F3-3EA0-42F0-B28C-332247CE0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53" y="2462467"/>
            <a:ext cx="4284594" cy="3694176"/>
          </a:xfrm>
        </p:spPr>
        <p:txBody>
          <a:bodyPr>
            <a:normAutofit/>
          </a:bodyPr>
          <a:lstStyle/>
          <a:p>
            <a:r>
              <a:rPr lang="tr-TR" sz="2200" dirty="0" err="1"/>
              <a:t>Other</a:t>
            </a:r>
            <a:r>
              <a:rPr lang="tr-TR" sz="2200" dirty="0"/>
              <a:t> </a:t>
            </a:r>
            <a:r>
              <a:rPr lang="tr-TR" sz="2200" dirty="0" err="1"/>
              <a:t>Serialization</a:t>
            </a:r>
            <a:r>
              <a:rPr lang="tr-TR" sz="2200" dirty="0"/>
              <a:t> </a:t>
            </a:r>
            <a:r>
              <a:rPr lang="tr-TR" sz="2200" dirty="0" err="1"/>
              <a:t>Code</a:t>
            </a:r>
            <a:r>
              <a:rPr lang="tr-TR" sz="2200" dirty="0"/>
              <a:t> </a:t>
            </a:r>
            <a:r>
              <a:rPr lang="tr-TR" sz="2200" dirty="0" err="1"/>
              <a:t>Methods</a:t>
            </a:r>
            <a:endParaRPr lang="en-IN" sz="2200" dirty="0"/>
          </a:p>
          <a:p>
            <a:pPr marL="0" indent="0">
              <a:buNone/>
            </a:pPr>
            <a:r>
              <a:rPr lang="tr-TR" dirty="0"/>
              <a:t>*</a:t>
            </a:r>
            <a:r>
              <a:rPr lang="tr-TR" dirty="0" err="1"/>
              <a:t>Logic</a:t>
            </a:r>
            <a:r>
              <a:rPr lang="tr-TR" dirty="0"/>
              <a:t> </a:t>
            </a:r>
            <a:r>
              <a:rPr lang="tr-TR" dirty="0" err="1"/>
              <a:t>Code</a:t>
            </a:r>
            <a:endParaRPr lang="tr-TR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CA0EF9-BA47-4F01-B8A1-0248D2EC0489}"/>
              </a:ext>
            </a:extLst>
          </p:cNvPr>
          <p:cNvSpPr txBox="1">
            <a:spLocks/>
          </p:cNvSpPr>
          <p:nvPr/>
        </p:nvSpPr>
        <p:spPr>
          <a:xfrm>
            <a:off x="1267968" y="2462467"/>
            <a:ext cx="4662315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Formatting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Methods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*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perform</a:t>
            </a:r>
            <a:r>
              <a:rPr lang="tr-TR" dirty="0"/>
              <a:t> </a:t>
            </a:r>
            <a:r>
              <a:rPr lang="tr-TR" dirty="0" err="1"/>
              <a:t>refactoring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*</a:t>
            </a:r>
            <a:r>
              <a:rPr lang="tr-TR" dirty="0" err="1"/>
              <a:t>It</a:t>
            </a:r>
            <a:r>
              <a:rPr lang="tr-TR" dirty="0"/>
              <a:t> is </a:t>
            </a:r>
            <a:r>
              <a:rPr lang="tr-TR" dirty="0" err="1"/>
              <a:t>method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contain</a:t>
            </a:r>
            <a:r>
              <a:rPr lang="tr-TR" dirty="0"/>
              <a:t> </a:t>
            </a:r>
            <a:r>
              <a:rPr lang="tr-TR" dirty="0" err="1"/>
              <a:t>sw.Writer</a:t>
            </a:r>
            <a:r>
              <a:rPr lang="tr-TR" dirty="0"/>
              <a:t>()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sw.Read</a:t>
            </a:r>
            <a:r>
              <a:rPr lang="tr-TR" dirty="0"/>
              <a:t>().</a:t>
            </a:r>
          </a:p>
          <a:p>
            <a:pPr marL="0" indent="0">
              <a:buNone/>
            </a:pPr>
            <a:r>
              <a:rPr lang="tr-TR" dirty="0"/>
              <a:t>*Name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 </a:t>
            </a:r>
            <a:r>
              <a:rPr lang="tr-TR" dirty="0" err="1"/>
              <a:t>SerializeValue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DeserializeValue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044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28EA-CBB5-4C13-BABF-97D4EBEF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BA2F3-3EA0-42F0-B28C-332247CE0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8082" y="2452322"/>
            <a:ext cx="3182858" cy="3694176"/>
          </a:xfrm>
        </p:spPr>
        <p:txBody>
          <a:bodyPr>
            <a:normAutofit/>
          </a:bodyPr>
          <a:lstStyle/>
          <a:p>
            <a:endParaRPr lang="en-IN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CA0EF9-BA47-4F01-B8A1-0248D2EC0489}"/>
              </a:ext>
            </a:extLst>
          </p:cNvPr>
          <p:cNvSpPr txBox="1">
            <a:spLocks/>
          </p:cNvSpPr>
          <p:nvPr/>
        </p:nvSpPr>
        <p:spPr>
          <a:xfrm>
            <a:off x="1267969" y="2462467"/>
            <a:ext cx="3304032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D949CF-BFE4-4967-ACEC-14BC84360145}"/>
              </a:ext>
            </a:extLst>
          </p:cNvPr>
          <p:cNvSpPr txBox="1">
            <a:spLocks/>
          </p:cNvSpPr>
          <p:nvPr/>
        </p:nvSpPr>
        <p:spPr>
          <a:xfrm>
            <a:off x="8427535" y="2450320"/>
            <a:ext cx="3182858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70777788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B302A"/>
      </a:dk2>
      <a:lt2>
        <a:srgbClr val="F0F3F2"/>
      </a:lt2>
      <a:accent1>
        <a:srgbClr val="C34D7E"/>
      </a:accent1>
      <a:accent2>
        <a:srgbClr val="B13B9E"/>
      </a:accent2>
      <a:accent3>
        <a:srgbClr val="A54DC3"/>
      </a:accent3>
      <a:accent4>
        <a:srgbClr val="6943B5"/>
      </a:accent4>
      <a:accent5>
        <a:srgbClr val="4D57C3"/>
      </a:accent5>
      <a:accent6>
        <a:srgbClr val="3B76B1"/>
      </a:accent6>
      <a:hlink>
        <a:srgbClr val="4A3FB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2127</TotalTime>
  <Words>302</Words>
  <Application>Microsoft Office PowerPoint</Application>
  <PresentationFormat>Geniş ekran</PresentationFormat>
  <Paragraphs>41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Arial</vt:lpstr>
      <vt:lpstr>Calibri</vt:lpstr>
      <vt:lpstr>Neue Haas Grotesk Text Pro</vt:lpstr>
      <vt:lpstr>AccentBoxVTI</vt:lpstr>
      <vt:lpstr>Refactoring HtmSerializer</vt:lpstr>
      <vt:lpstr>Main steps of this project</vt:lpstr>
      <vt:lpstr>Hierarchical Temporal Memory (HTM)</vt:lpstr>
      <vt:lpstr>Serialization and Deserialization</vt:lpstr>
      <vt:lpstr>Unit Tests and Refactoring </vt:lpstr>
      <vt:lpstr>Objective</vt:lpstr>
      <vt:lpstr>Methods</vt:lpstr>
      <vt:lpstr>Formatting codes and Other Serialization Code Methods</vt:lpstr>
      <vt:lpstr>PowerPoint Sunusu</vt:lpstr>
      <vt:lpstr>Results</vt:lpstr>
      <vt:lpstr>Discussion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 HtmSerializer</dc:title>
  <dc:creator>Erdi Tras</dc:creator>
  <cp:lastModifiedBy>ERDİ TRAŞ</cp:lastModifiedBy>
  <cp:revision>26</cp:revision>
  <dcterms:created xsi:type="dcterms:W3CDTF">2022-03-29T12:19:44Z</dcterms:created>
  <dcterms:modified xsi:type="dcterms:W3CDTF">2023-03-28T19:09:50Z</dcterms:modified>
</cp:coreProperties>
</file>