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8"/>
  </p:notesMasterIdLst>
  <p:sldIdLst>
    <p:sldId id="256" r:id="rId2"/>
    <p:sldId id="274" r:id="rId3"/>
    <p:sldId id="257" r:id="rId4"/>
    <p:sldId id="258" r:id="rId5"/>
    <p:sldId id="259" r:id="rId6"/>
    <p:sldId id="27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SANZ PIÑA" initials="MSP" lastIdx="1" clrIdx="0">
    <p:extLst>
      <p:ext uri="{19B8F6BF-5375-455C-9EA6-DF929625EA0E}">
        <p15:presenceInfo xmlns:p15="http://schemas.microsoft.com/office/powerpoint/2012/main" userId="S::maria.sanz.pina@alumnos.upm.es::2def8008-162d-4246-9474-d795bb65cdd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535"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72F37-302B-4093-838E-06D60169C2F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ES"/>
        </a:p>
      </dgm:t>
    </dgm:pt>
    <dgm:pt modelId="{5CE7AECB-C4C5-4CD7-BC0B-D6840DF23449}">
      <dgm:prSet phldrT="[Texto]"/>
      <dgm:spPr/>
      <dgm:t>
        <a:bodyPr/>
        <a:lstStyle/>
        <a:p>
          <a:r>
            <a:rPr lang="es-ES"/>
            <a:t>HTMSerializer</a:t>
          </a:r>
        </a:p>
      </dgm:t>
    </dgm:pt>
    <dgm:pt modelId="{836E4510-9653-4DC3-91EC-F6E50ED46C26}" type="parTrans" cxnId="{A7C4BC2C-9B5B-45B2-A370-21997F398CE5}">
      <dgm:prSet/>
      <dgm:spPr/>
      <dgm:t>
        <a:bodyPr/>
        <a:lstStyle/>
        <a:p>
          <a:endParaRPr lang="es-ES"/>
        </a:p>
      </dgm:t>
    </dgm:pt>
    <dgm:pt modelId="{A56EA3A2-D598-4E79-B85C-99ED538FB72B}" type="sibTrans" cxnId="{A7C4BC2C-9B5B-45B2-A370-21997F398CE5}">
      <dgm:prSet/>
      <dgm:spPr/>
      <dgm:t>
        <a:bodyPr/>
        <a:lstStyle/>
        <a:p>
          <a:endParaRPr lang="es-ES"/>
        </a:p>
      </dgm:t>
    </dgm:pt>
    <dgm:pt modelId="{BA20D2DD-A34E-415A-9DA7-2A25941C02A6}">
      <dgm:prSet phldrT="[Texto]"/>
      <dgm:spPr/>
      <dgm:t>
        <a:bodyPr/>
        <a:lstStyle/>
        <a:p>
          <a:r>
            <a:rPr lang="es-ES" dirty="0" err="1"/>
            <a:t>Introduction</a:t>
          </a:r>
          <a:endParaRPr lang="es-ES" dirty="0"/>
        </a:p>
      </dgm:t>
    </dgm:pt>
    <dgm:pt modelId="{5CDD14B1-15F2-44F9-84D3-32A95BE5904D}" type="parTrans" cxnId="{3B6FDE09-AF2E-4750-BA98-15A3BDC8ABC4}">
      <dgm:prSet/>
      <dgm:spPr/>
      <dgm:t>
        <a:bodyPr/>
        <a:lstStyle/>
        <a:p>
          <a:endParaRPr lang="es-ES"/>
        </a:p>
      </dgm:t>
    </dgm:pt>
    <dgm:pt modelId="{5B2D76C3-5B9A-4D79-B73A-502C71C1CC97}" type="sibTrans" cxnId="{3B6FDE09-AF2E-4750-BA98-15A3BDC8ABC4}">
      <dgm:prSet/>
      <dgm:spPr/>
      <dgm:t>
        <a:bodyPr/>
        <a:lstStyle/>
        <a:p>
          <a:endParaRPr lang="es-ES"/>
        </a:p>
      </dgm:t>
    </dgm:pt>
    <dgm:pt modelId="{92617607-598A-4199-AA20-73574D5F3EAC}">
      <dgm:prSet phldrT="[Texto]"/>
      <dgm:spPr/>
      <dgm:t>
        <a:bodyPr/>
        <a:lstStyle/>
        <a:p>
          <a:r>
            <a:rPr lang="es-ES" dirty="0" err="1"/>
            <a:t>Serialize</a:t>
          </a:r>
          <a:endParaRPr lang="es-ES" dirty="0"/>
        </a:p>
      </dgm:t>
    </dgm:pt>
    <dgm:pt modelId="{9ADA5174-1D84-429F-856D-4083902309DA}" type="parTrans" cxnId="{98F01D7D-F162-4A67-BB8D-6354E42ADFC3}">
      <dgm:prSet/>
      <dgm:spPr/>
      <dgm:t>
        <a:bodyPr/>
        <a:lstStyle/>
        <a:p>
          <a:endParaRPr lang="es-ES"/>
        </a:p>
      </dgm:t>
    </dgm:pt>
    <dgm:pt modelId="{1194CAA4-2B3A-41BB-BA81-3CED4C9509D5}" type="sibTrans" cxnId="{98F01D7D-F162-4A67-BB8D-6354E42ADFC3}">
      <dgm:prSet/>
      <dgm:spPr/>
      <dgm:t>
        <a:bodyPr/>
        <a:lstStyle/>
        <a:p>
          <a:endParaRPr lang="es-ES"/>
        </a:p>
      </dgm:t>
    </dgm:pt>
    <dgm:pt modelId="{E353BE69-8655-4986-A1FD-41F07020B6AA}">
      <dgm:prSet phldrT="[Texto]"/>
      <dgm:spPr/>
      <dgm:t>
        <a:bodyPr/>
        <a:lstStyle/>
        <a:p>
          <a:r>
            <a:rPr lang="es-ES" dirty="0" err="1"/>
            <a:t>Deserialize</a:t>
          </a:r>
          <a:endParaRPr lang="es-ES" dirty="0"/>
        </a:p>
      </dgm:t>
    </dgm:pt>
    <dgm:pt modelId="{ADF8D8B1-801D-4C79-9DBA-D09BF636E070}" type="parTrans" cxnId="{E2186E08-A19D-4E9A-A673-5DD91C6C7E2A}">
      <dgm:prSet/>
      <dgm:spPr/>
      <dgm:t>
        <a:bodyPr/>
        <a:lstStyle/>
        <a:p>
          <a:endParaRPr lang="es-ES"/>
        </a:p>
      </dgm:t>
    </dgm:pt>
    <dgm:pt modelId="{3112D977-F829-4168-9E77-9EAC7BA686E4}" type="sibTrans" cxnId="{E2186E08-A19D-4E9A-A673-5DD91C6C7E2A}">
      <dgm:prSet/>
      <dgm:spPr/>
      <dgm:t>
        <a:bodyPr/>
        <a:lstStyle/>
        <a:p>
          <a:endParaRPr lang="es-ES"/>
        </a:p>
      </dgm:t>
    </dgm:pt>
    <dgm:pt modelId="{B948942C-75D9-4E3E-99B0-5FC83E881899}">
      <dgm:prSet phldrT="[Texto]"/>
      <dgm:spPr/>
      <dgm:t>
        <a:bodyPr/>
        <a:lstStyle/>
        <a:p>
          <a:r>
            <a:rPr lang="es-ES" dirty="0" err="1"/>
            <a:t>Refactoring</a:t>
          </a:r>
          <a:endParaRPr lang="es-ES" dirty="0"/>
        </a:p>
      </dgm:t>
    </dgm:pt>
    <dgm:pt modelId="{8B26BD27-0E6C-49E4-A139-F8FE5EC6A4EC}" type="parTrans" cxnId="{155ACE45-F960-4014-86B2-8EEACAD86EE8}">
      <dgm:prSet/>
      <dgm:spPr/>
      <dgm:t>
        <a:bodyPr/>
        <a:lstStyle/>
        <a:p>
          <a:endParaRPr lang="es-ES"/>
        </a:p>
      </dgm:t>
    </dgm:pt>
    <dgm:pt modelId="{C898AE60-9185-4CBC-82A9-AA769C98027B}" type="sibTrans" cxnId="{155ACE45-F960-4014-86B2-8EEACAD86EE8}">
      <dgm:prSet/>
      <dgm:spPr/>
      <dgm:t>
        <a:bodyPr/>
        <a:lstStyle/>
        <a:p>
          <a:endParaRPr lang="es-ES"/>
        </a:p>
      </dgm:t>
    </dgm:pt>
    <dgm:pt modelId="{883476B1-CE98-4CE4-9726-F43DAFF78B59}">
      <dgm:prSet phldrT="[Texto]"/>
      <dgm:spPr/>
      <dgm:t>
        <a:bodyPr/>
        <a:lstStyle/>
        <a:p>
          <a:r>
            <a:rPr lang="es-ES" dirty="0" err="1"/>
            <a:t>UnitTests</a:t>
          </a:r>
          <a:endParaRPr lang="es-ES" dirty="0"/>
        </a:p>
      </dgm:t>
    </dgm:pt>
    <dgm:pt modelId="{738F3A14-04A0-4E96-BFA9-31647A857E92}" type="parTrans" cxnId="{F7D9DA6D-13DC-43C9-8B5D-62FBEECF2853}">
      <dgm:prSet/>
      <dgm:spPr/>
      <dgm:t>
        <a:bodyPr/>
        <a:lstStyle/>
        <a:p>
          <a:endParaRPr lang="es-ES"/>
        </a:p>
      </dgm:t>
    </dgm:pt>
    <dgm:pt modelId="{6D863EEB-626E-46EF-82C5-421481435A54}" type="sibTrans" cxnId="{F7D9DA6D-13DC-43C9-8B5D-62FBEECF2853}">
      <dgm:prSet/>
      <dgm:spPr/>
      <dgm:t>
        <a:bodyPr/>
        <a:lstStyle/>
        <a:p>
          <a:endParaRPr lang="es-ES"/>
        </a:p>
      </dgm:t>
    </dgm:pt>
    <dgm:pt modelId="{8DE7953A-CF5E-4160-B2ED-0DCC0D4AFECA}">
      <dgm:prSet phldrT="[Texto]"/>
      <dgm:spPr/>
      <dgm:t>
        <a:bodyPr/>
        <a:lstStyle/>
        <a:p>
          <a:r>
            <a:rPr lang="es-ES" dirty="0" err="1"/>
            <a:t>Methods</a:t>
          </a:r>
          <a:endParaRPr lang="es-ES" dirty="0"/>
        </a:p>
      </dgm:t>
    </dgm:pt>
    <dgm:pt modelId="{3126D6ED-897D-4CE8-8219-20E2074914E8}" type="parTrans" cxnId="{4F156DA2-0581-473B-A40D-F4E4CB09B246}">
      <dgm:prSet/>
      <dgm:spPr/>
      <dgm:t>
        <a:bodyPr/>
        <a:lstStyle/>
        <a:p>
          <a:endParaRPr lang="es-ES"/>
        </a:p>
      </dgm:t>
    </dgm:pt>
    <dgm:pt modelId="{65C90A8E-5344-459D-BF76-096F157697A2}" type="sibTrans" cxnId="{4F156DA2-0581-473B-A40D-F4E4CB09B246}">
      <dgm:prSet/>
      <dgm:spPr/>
      <dgm:t>
        <a:bodyPr/>
        <a:lstStyle/>
        <a:p>
          <a:endParaRPr lang="es-ES"/>
        </a:p>
      </dgm:t>
    </dgm:pt>
    <dgm:pt modelId="{A97BF493-19C1-4D6E-A5A6-86E80EB5BBE3}" type="pres">
      <dgm:prSet presAssocID="{D8072F37-302B-4093-838E-06D60169C2F8}" presName="diagram" presStyleCnt="0">
        <dgm:presLayoutVars>
          <dgm:chPref val="1"/>
          <dgm:dir/>
          <dgm:animOne val="branch"/>
          <dgm:animLvl val="lvl"/>
          <dgm:resizeHandles val="exact"/>
        </dgm:presLayoutVars>
      </dgm:prSet>
      <dgm:spPr/>
    </dgm:pt>
    <dgm:pt modelId="{C66A771C-D4F8-438C-9F1D-DFD1CAEF10C9}" type="pres">
      <dgm:prSet presAssocID="{5CE7AECB-C4C5-4CD7-BC0B-D6840DF23449}" presName="root1" presStyleCnt="0"/>
      <dgm:spPr/>
    </dgm:pt>
    <dgm:pt modelId="{EE29303F-E6C4-4BB4-B980-05E372D08D93}" type="pres">
      <dgm:prSet presAssocID="{5CE7AECB-C4C5-4CD7-BC0B-D6840DF23449}" presName="LevelOneTextNode" presStyleLbl="node0" presStyleIdx="0" presStyleCnt="1">
        <dgm:presLayoutVars>
          <dgm:chPref val="3"/>
        </dgm:presLayoutVars>
      </dgm:prSet>
      <dgm:spPr/>
    </dgm:pt>
    <dgm:pt modelId="{E6AA68D3-748E-4640-A6F1-6EB28360CB85}" type="pres">
      <dgm:prSet presAssocID="{5CE7AECB-C4C5-4CD7-BC0B-D6840DF23449}" presName="level2hierChild" presStyleCnt="0"/>
      <dgm:spPr/>
    </dgm:pt>
    <dgm:pt modelId="{4A736669-0D8C-4D8E-A3A8-1E7ED3AB370D}" type="pres">
      <dgm:prSet presAssocID="{5CDD14B1-15F2-44F9-84D3-32A95BE5904D}" presName="conn2-1" presStyleLbl="parChTrans1D2" presStyleIdx="0" presStyleCnt="4"/>
      <dgm:spPr/>
    </dgm:pt>
    <dgm:pt modelId="{6E09FC5A-04A2-4014-A196-249B77BBC901}" type="pres">
      <dgm:prSet presAssocID="{5CDD14B1-15F2-44F9-84D3-32A95BE5904D}" presName="connTx" presStyleLbl="parChTrans1D2" presStyleIdx="0" presStyleCnt="4"/>
      <dgm:spPr/>
    </dgm:pt>
    <dgm:pt modelId="{AF1C61C5-C68C-449A-B6B8-DC54D81A9F2F}" type="pres">
      <dgm:prSet presAssocID="{BA20D2DD-A34E-415A-9DA7-2A25941C02A6}" presName="root2" presStyleCnt="0"/>
      <dgm:spPr/>
    </dgm:pt>
    <dgm:pt modelId="{3D082269-96AE-4C34-BB5C-715A5D3223C9}" type="pres">
      <dgm:prSet presAssocID="{BA20D2DD-A34E-415A-9DA7-2A25941C02A6}" presName="LevelTwoTextNode" presStyleLbl="node2" presStyleIdx="0" presStyleCnt="4">
        <dgm:presLayoutVars>
          <dgm:chPref val="3"/>
        </dgm:presLayoutVars>
      </dgm:prSet>
      <dgm:spPr/>
    </dgm:pt>
    <dgm:pt modelId="{B44E5EAC-A7B3-4B9B-A08E-3423834BC6FB}" type="pres">
      <dgm:prSet presAssocID="{BA20D2DD-A34E-415A-9DA7-2A25941C02A6}" presName="level3hierChild" presStyleCnt="0"/>
      <dgm:spPr/>
    </dgm:pt>
    <dgm:pt modelId="{7EE49B67-C29E-41EE-B800-1C6ABBBBC179}" type="pres">
      <dgm:prSet presAssocID="{3126D6ED-897D-4CE8-8219-20E2074914E8}" presName="conn2-1" presStyleLbl="parChTrans1D2" presStyleIdx="1" presStyleCnt="4"/>
      <dgm:spPr/>
    </dgm:pt>
    <dgm:pt modelId="{E29F5795-9472-4AE9-ACFF-137739C43817}" type="pres">
      <dgm:prSet presAssocID="{3126D6ED-897D-4CE8-8219-20E2074914E8}" presName="connTx" presStyleLbl="parChTrans1D2" presStyleIdx="1" presStyleCnt="4"/>
      <dgm:spPr/>
    </dgm:pt>
    <dgm:pt modelId="{1A454404-1AFB-4BEA-8027-A201E38C878D}" type="pres">
      <dgm:prSet presAssocID="{8DE7953A-CF5E-4160-B2ED-0DCC0D4AFECA}" presName="root2" presStyleCnt="0"/>
      <dgm:spPr/>
    </dgm:pt>
    <dgm:pt modelId="{9C061C8F-66DC-48A8-A98A-0563ED2457AE}" type="pres">
      <dgm:prSet presAssocID="{8DE7953A-CF5E-4160-B2ED-0DCC0D4AFECA}" presName="LevelTwoTextNode" presStyleLbl="node2" presStyleIdx="1" presStyleCnt="4">
        <dgm:presLayoutVars>
          <dgm:chPref val="3"/>
        </dgm:presLayoutVars>
      </dgm:prSet>
      <dgm:spPr/>
    </dgm:pt>
    <dgm:pt modelId="{0FC6BB10-F807-4666-B2D5-41DFBAC03E67}" type="pres">
      <dgm:prSet presAssocID="{8DE7953A-CF5E-4160-B2ED-0DCC0D4AFECA}" presName="level3hierChild" presStyleCnt="0"/>
      <dgm:spPr/>
    </dgm:pt>
    <dgm:pt modelId="{8550917A-A72A-46C3-AABA-416E05BB9E61}" type="pres">
      <dgm:prSet presAssocID="{9ADA5174-1D84-429F-856D-4083902309DA}" presName="conn2-1" presStyleLbl="parChTrans1D3" presStyleIdx="0" presStyleCnt="2"/>
      <dgm:spPr/>
    </dgm:pt>
    <dgm:pt modelId="{8350BE2C-DFF3-4EA4-AC7D-31FDB6AB53AC}" type="pres">
      <dgm:prSet presAssocID="{9ADA5174-1D84-429F-856D-4083902309DA}" presName="connTx" presStyleLbl="parChTrans1D3" presStyleIdx="0" presStyleCnt="2"/>
      <dgm:spPr/>
    </dgm:pt>
    <dgm:pt modelId="{722C38E6-0EB0-4431-A823-39217B2D2067}" type="pres">
      <dgm:prSet presAssocID="{92617607-598A-4199-AA20-73574D5F3EAC}" presName="root2" presStyleCnt="0"/>
      <dgm:spPr/>
    </dgm:pt>
    <dgm:pt modelId="{BCBCF64D-8188-403B-A5F5-7740555005B6}" type="pres">
      <dgm:prSet presAssocID="{92617607-598A-4199-AA20-73574D5F3EAC}" presName="LevelTwoTextNode" presStyleLbl="node3" presStyleIdx="0" presStyleCnt="2">
        <dgm:presLayoutVars>
          <dgm:chPref val="3"/>
        </dgm:presLayoutVars>
      </dgm:prSet>
      <dgm:spPr/>
    </dgm:pt>
    <dgm:pt modelId="{2F205E8C-5420-460D-A170-AFF93194CAD5}" type="pres">
      <dgm:prSet presAssocID="{92617607-598A-4199-AA20-73574D5F3EAC}" presName="level3hierChild" presStyleCnt="0"/>
      <dgm:spPr/>
    </dgm:pt>
    <dgm:pt modelId="{BFA8051F-5038-40B8-B42D-A938060F95F0}" type="pres">
      <dgm:prSet presAssocID="{ADF8D8B1-801D-4C79-9DBA-D09BF636E070}" presName="conn2-1" presStyleLbl="parChTrans1D3" presStyleIdx="1" presStyleCnt="2"/>
      <dgm:spPr/>
    </dgm:pt>
    <dgm:pt modelId="{EB2D4DE1-E833-4B32-ADB5-D6EC70C6AAA3}" type="pres">
      <dgm:prSet presAssocID="{ADF8D8B1-801D-4C79-9DBA-D09BF636E070}" presName="connTx" presStyleLbl="parChTrans1D3" presStyleIdx="1" presStyleCnt="2"/>
      <dgm:spPr/>
    </dgm:pt>
    <dgm:pt modelId="{37869A90-DD34-4216-8A63-E5B0968205FE}" type="pres">
      <dgm:prSet presAssocID="{E353BE69-8655-4986-A1FD-41F07020B6AA}" presName="root2" presStyleCnt="0"/>
      <dgm:spPr/>
    </dgm:pt>
    <dgm:pt modelId="{A7C7E96F-B306-4F56-AFD0-E7D53B4BE9CE}" type="pres">
      <dgm:prSet presAssocID="{E353BE69-8655-4986-A1FD-41F07020B6AA}" presName="LevelTwoTextNode" presStyleLbl="node3" presStyleIdx="1" presStyleCnt="2">
        <dgm:presLayoutVars>
          <dgm:chPref val="3"/>
        </dgm:presLayoutVars>
      </dgm:prSet>
      <dgm:spPr/>
    </dgm:pt>
    <dgm:pt modelId="{792D6D40-7F57-4B45-A5D5-6D03F8B9BD14}" type="pres">
      <dgm:prSet presAssocID="{E353BE69-8655-4986-A1FD-41F07020B6AA}" presName="level3hierChild" presStyleCnt="0"/>
      <dgm:spPr/>
    </dgm:pt>
    <dgm:pt modelId="{4B314EBD-9020-4655-8D8E-EBF02CE03821}" type="pres">
      <dgm:prSet presAssocID="{8B26BD27-0E6C-49E4-A139-F8FE5EC6A4EC}" presName="conn2-1" presStyleLbl="parChTrans1D2" presStyleIdx="2" presStyleCnt="4"/>
      <dgm:spPr/>
    </dgm:pt>
    <dgm:pt modelId="{FE20FF27-4DC0-4FB8-8F20-12C6CFFFDEA5}" type="pres">
      <dgm:prSet presAssocID="{8B26BD27-0E6C-49E4-A139-F8FE5EC6A4EC}" presName="connTx" presStyleLbl="parChTrans1D2" presStyleIdx="2" presStyleCnt="4"/>
      <dgm:spPr/>
    </dgm:pt>
    <dgm:pt modelId="{BDD5FC1F-53AE-4750-A860-05F4E1526258}" type="pres">
      <dgm:prSet presAssocID="{B948942C-75D9-4E3E-99B0-5FC83E881899}" presName="root2" presStyleCnt="0"/>
      <dgm:spPr/>
    </dgm:pt>
    <dgm:pt modelId="{D509D600-832B-4351-A898-19717A1BD372}" type="pres">
      <dgm:prSet presAssocID="{B948942C-75D9-4E3E-99B0-5FC83E881899}" presName="LevelTwoTextNode" presStyleLbl="node2" presStyleIdx="2" presStyleCnt="4">
        <dgm:presLayoutVars>
          <dgm:chPref val="3"/>
        </dgm:presLayoutVars>
      </dgm:prSet>
      <dgm:spPr/>
    </dgm:pt>
    <dgm:pt modelId="{58AB6C63-0302-4A7D-91C7-1899B6575F60}" type="pres">
      <dgm:prSet presAssocID="{B948942C-75D9-4E3E-99B0-5FC83E881899}" presName="level3hierChild" presStyleCnt="0"/>
      <dgm:spPr/>
    </dgm:pt>
    <dgm:pt modelId="{23941205-511D-41AC-90FF-3DA2C5ECFA4A}" type="pres">
      <dgm:prSet presAssocID="{738F3A14-04A0-4E96-BFA9-31647A857E92}" presName="conn2-1" presStyleLbl="parChTrans1D2" presStyleIdx="3" presStyleCnt="4"/>
      <dgm:spPr/>
    </dgm:pt>
    <dgm:pt modelId="{B5F45C57-2B20-4020-941D-686FF5841CEF}" type="pres">
      <dgm:prSet presAssocID="{738F3A14-04A0-4E96-BFA9-31647A857E92}" presName="connTx" presStyleLbl="parChTrans1D2" presStyleIdx="3" presStyleCnt="4"/>
      <dgm:spPr/>
    </dgm:pt>
    <dgm:pt modelId="{1120442B-CF8A-450B-9D32-AE6F8757DDF0}" type="pres">
      <dgm:prSet presAssocID="{883476B1-CE98-4CE4-9726-F43DAFF78B59}" presName="root2" presStyleCnt="0"/>
      <dgm:spPr/>
    </dgm:pt>
    <dgm:pt modelId="{342D3EB7-2CAE-44C5-9EE6-47571C6AEF6F}" type="pres">
      <dgm:prSet presAssocID="{883476B1-CE98-4CE4-9726-F43DAFF78B59}" presName="LevelTwoTextNode" presStyleLbl="node2" presStyleIdx="3" presStyleCnt="4">
        <dgm:presLayoutVars>
          <dgm:chPref val="3"/>
        </dgm:presLayoutVars>
      </dgm:prSet>
      <dgm:spPr/>
    </dgm:pt>
    <dgm:pt modelId="{FAE826B6-7B60-4EC0-ACA0-AA470CDE2F6F}" type="pres">
      <dgm:prSet presAssocID="{883476B1-CE98-4CE4-9726-F43DAFF78B59}" presName="level3hierChild" presStyleCnt="0"/>
      <dgm:spPr/>
    </dgm:pt>
  </dgm:ptLst>
  <dgm:cxnLst>
    <dgm:cxn modelId="{E2186E08-A19D-4E9A-A673-5DD91C6C7E2A}" srcId="{8DE7953A-CF5E-4160-B2ED-0DCC0D4AFECA}" destId="{E353BE69-8655-4986-A1FD-41F07020B6AA}" srcOrd="1" destOrd="0" parTransId="{ADF8D8B1-801D-4C79-9DBA-D09BF636E070}" sibTransId="{3112D977-F829-4168-9E77-9EAC7BA686E4}"/>
    <dgm:cxn modelId="{3B6FDE09-AF2E-4750-BA98-15A3BDC8ABC4}" srcId="{5CE7AECB-C4C5-4CD7-BC0B-D6840DF23449}" destId="{BA20D2DD-A34E-415A-9DA7-2A25941C02A6}" srcOrd="0" destOrd="0" parTransId="{5CDD14B1-15F2-44F9-84D3-32A95BE5904D}" sibTransId="{5B2D76C3-5B9A-4D79-B73A-502C71C1CC97}"/>
    <dgm:cxn modelId="{2AC08C17-29B1-4C6B-BC71-AC4DEA008827}" type="presOf" srcId="{8B26BD27-0E6C-49E4-A139-F8FE5EC6A4EC}" destId="{FE20FF27-4DC0-4FB8-8F20-12C6CFFFDEA5}" srcOrd="1" destOrd="0" presId="urn:microsoft.com/office/officeart/2005/8/layout/hierarchy2"/>
    <dgm:cxn modelId="{7C05FF22-5AAF-46B3-903A-931E71ADFEA2}" type="presOf" srcId="{ADF8D8B1-801D-4C79-9DBA-D09BF636E070}" destId="{BFA8051F-5038-40B8-B42D-A938060F95F0}" srcOrd="0" destOrd="0" presId="urn:microsoft.com/office/officeart/2005/8/layout/hierarchy2"/>
    <dgm:cxn modelId="{A7C4BC2C-9B5B-45B2-A370-21997F398CE5}" srcId="{D8072F37-302B-4093-838E-06D60169C2F8}" destId="{5CE7AECB-C4C5-4CD7-BC0B-D6840DF23449}" srcOrd="0" destOrd="0" parTransId="{836E4510-9653-4DC3-91EC-F6E50ED46C26}" sibTransId="{A56EA3A2-D598-4E79-B85C-99ED538FB72B}"/>
    <dgm:cxn modelId="{94735731-C44A-4F0D-98DC-246BD4CFE0FB}" type="presOf" srcId="{3126D6ED-897D-4CE8-8219-20E2074914E8}" destId="{E29F5795-9472-4AE9-ACFF-137739C43817}" srcOrd="1" destOrd="0" presId="urn:microsoft.com/office/officeart/2005/8/layout/hierarchy2"/>
    <dgm:cxn modelId="{AE407E44-592C-4971-9C63-C094D05F3C4A}" type="presOf" srcId="{8DE7953A-CF5E-4160-B2ED-0DCC0D4AFECA}" destId="{9C061C8F-66DC-48A8-A98A-0563ED2457AE}" srcOrd="0" destOrd="0" presId="urn:microsoft.com/office/officeart/2005/8/layout/hierarchy2"/>
    <dgm:cxn modelId="{2AB95965-88C4-449D-8F6E-69FB0067C8E9}" type="presOf" srcId="{738F3A14-04A0-4E96-BFA9-31647A857E92}" destId="{23941205-511D-41AC-90FF-3DA2C5ECFA4A}" srcOrd="0" destOrd="0" presId="urn:microsoft.com/office/officeart/2005/8/layout/hierarchy2"/>
    <dgm:cxn modelId="{155ACE45-F960-4014-86B2-8EEACAD86EE8}" srcId="{5CE7AECB-C4C5-4CD7-BC0B-D6840DF23449}" destId="{B948942C-75D9-4E3E-99B0-5FC83E881899}" srcOrd="2" destOrd="0" parTransId="{8B26BD27-0E6C-49E4-A139-F8FE5EC6A4EC}" sibTransId="{C898AE60-9185-4CBC-82A9-AA769C98027B}"/>
    <dgm:cxn modelId="{8787BF4B-5C23-4E3A-88A2-7CCC9030939C}" type="presOf" srcId="{9ADA5174-1D84-429F-856D-4083902309DA}" destId="{8350BE2C-DFF3-4EA4-AC7D-31FDB6AB53AC}" srcOrd="1" destOrd="0" presId="urn:microsoft.com/office/officeart/2005/8/layout/hierarchy2"/>
    <dgm:cxn modelId="{F7D9DA6D-13DC-43C9-8B5D-62FBEECF2853}" srcId="{5CE7AECB-C4C5-4CD7-BC0B-D6840DF23449}" destId="{883476B1-CE98-4CE4-9726-F43DAFF78B59}" srcOrd="3" destOrd="0" parTransId="{738F3A14-04A0-4E96-BFA9-31647A857E92}" sibTransId="{6D863EEB-626E-46EF-82C5-421481435A54}"/>
    <dgm:cxn modelId="{6964664E-BF91-4AB3-BCC6-FED692445BC3}" type="presOf" srcId="{738F3A14-04A0-4E96-BFA9-31647A857E92}" destId="{B5F45C57-2B20-4020-941D-686FF5841CEF}" srcOrd="1" destOrd="0" presId="urn:microsoft.com/office/officeart/2005/8/layout/hierarchy2"/>
    <dgm:cxn modelId="{DA207473-4AD6-4599-8451-50BCE4461E62}" type="presOf" srcId="{883476B1-CE98-4CE4-9726-F43DAFF78B59}" destId="{342D3EB7-2CAE-44C5-9EE6-47571C6AEF6F}" srcOrd="0" destOrd="0" presId="urn:microsoft.com/office/officeart/2005/8/layout/hierarchy2"/>
    <dgm:cxn modelId="{B82C7274-6EEB-467F-BA20-2C1A7E5893AE}" type="presOf" srcId="{E353BE69-8655-4986-A1FD-41F07020B6AA}" destId="{A7C7E96F-B306-4F56-AFD0-E7D53B4BE9CE}" srcOrd="0" destOrd="0" presId="urn:microsoft.com/office/officeart/2005/8/layout/hierarchy2"/>
    <dgm:cxn modelId="{3E54B555-31DB-4B7A-B247-79181665507E}" type="presOf" srcId="{5CDD14B1-15F2-44F9-84D3-32A95BE5904D}" destId="{6E09FC5A-04A2-4014-A196-249B77BBC901}" srcOrd="1" destOrd="0" presId="urn:microsoft.com/office/officeart/2005/8/layout/hierarchy2"/>
    <dgm:cxn modelId="{97A2865A-887D-4BC1-9FD7-D5C2CE5D1D87}" type="presOf" srcId="{92617607-598A-4199-AA20-73574D5F3EAC}" destId="{BCBCF64D-8188-403B-A5F5-7740555005B6}" srcOrd="0" destOrd="0" presId="urn:microsoft.com/office/officeart/2005/8/layout/hierarchy2"/>
    <dgm:cxn modelId="{D729047C-E08A-43DB-B594-8E2ED860A22E}" type="presOf" srcId="{9ADA5174-1D84-429F-856D-4083902309DA}" destId="{8550917A-A72A-46C3-AABA-416E05BB9E61}" srcOrd="0" destOrd="0" presId="urn:microsoft.com/office/officeart/2005/8/layout/hierarchy2"/>
    <dgm:cxn modelId="{98F01D7D-F162-4A67-BB8D-6354E42ADFC3}" srcId="{8DE7953A-CF5E-4160-B2ED-0DCC0D4AFECA}" destId="{92617607-598A-4199-AA20-73574D5F3EAC}" srcOrd="0" destOrd="0" parTransId="{9ADA5174-1D84-429F-856D-4083902309DA}" sibTransId="{1194CAA4-2B3A-41BB-BA81-3CED4C9509D5}"/>
    <dgm:cxn modelId="{DC748B90-914C-488D-9590-7D9215FBDF55}" type="presOf" srcId="{ADF8D8B1-801D-4C79-9DBA-D09BF636E070}" destId="{EB2D4DE1-E833-4B32-ADB5-D6EC70C6AAA3}" srcOrd="1" destOrd="0" presId="urn:microsoft.com/office/officeart/2005/8/layout/hierarchy2"/>
    <dgm:cxn modelId="{CB233392-8005-4BCA-8821-C3473980EFE3}" type="presOf" srcId="{5CE7AECB-C4C5-4CD7-BC0B-D6840DF23449}" destId="{EE29303F-E6C4-4BB4-B980-05E372D08D93}" srcOrd="0" destOrd="0" presId="urn:microsoft.com/office/officeart/2005/8/layout/hierarchy2"/>
    <dgm:cxn modelId="{4F156DA2-0581-473B-A40D-F4E4CB09B246}" srcId="{5CE7AECB-C4C5-4CD7-BC0B-D6840DF23449}" destId="{8DE7953A-CF5E-4160-B2ED-0DCC0D4AFECA}" srcOrd="1" destOrd="0" parTransId="{3126D6ED-897D-4CE8-8219-20E2074914E8}" sibTransId="{65C90A8E-5344-459D-BF76-096F157697A2}"/>
    <dgm:cxn modelId="{FD220CAE-3201-4C9E-9BBA-54A6C0E8A37C}" type="presOf" srcId="{8B26BD27-0E6C-49E4-A139-F8FE5EC6A4EC}" destId="{4B314EBD-9020-4655-8D8E-EBF02CE03821}" srcOrd="0" destOrd="0" presId="urn:microsoft.com/office/officeart/2005/8/layout/hierarchy2"/>
    <dgm:cxn modelId="{3E520CB4-D766-444D-B2CC-A3FB8D25C62E}" type="presOf" srcId="{5CDD14B1-15F2-44F9-84D3-32A95BE5904D}" destId="{4A736669-0D8C-4D8E-A3A8-1E7ED3AB370D}" srcOrd="0" destOrd="0" presId="urn:microsoft.com/office/officeart/2005/8/layout/hierarchy2"/>
    <dgm:cxn modelId="{1E070BB8-4E42-4742-97A5-3F966F972571}" type="presOf" srcId="{3126D6ED-897D-4CE8-8219-20E2074914E8}" destId="{7EE49B67-C29E-41EE-B800-1C6ABBBBC179}" srcOrd="0" destOrd="0" presId="urn:microsoft.com/office/officeart/2005/8/layout/hierarchy2"/>
    <dgm:cxn modelId="{0F5EFED7-BB25-4CCA-B74E-234DD020547D}" type="presOf" srcId="{B948942C-75D9-4E3E-99B0-5FC83E881899}" destId="{D509D600-832B-4351-A898-19717A1BD372}" srcOrd="0" destOrd="0" presId="urn:microsoft.com/office/officeart/2005/8/layout/hierarchy2"/>
    <dgm:cxn modelId="{58F25CDA-4C89-474E-93C4-E21C71B7B130}" type="presOf" srcId="{BA20D2DD-A34E-415A-9DA7-2A25941C02A6}" destId="{3D082269-96AE-4C34-BB5C-715A5D3223C9}" srcOrd="0" destOrd="0" presId="urn:microsoft.com/office/officeart/2005/8/layout/hierarchy2"/>
    <dgm:cxn modelId="{A8B495EA-17A8-4F81-AD35-3EA2C6D4139F}" type="presOf" srcId="{D8072F37-302B-4093-838E-06D60169C2F8}" destId="{A97BF493-19C1-4D6E-A5A6-86E80EB5BBE3}" srcOrd="0" destOrd="0" presId="urn:microsoft.com/office/officeart/2005/8/layout/hierarchy2"/>
    <dgm:cxn modelId="{E2EAB55F-D6B9-4F54-8A20-1579BE692807}" type="presParOf" srcId="{A97BF493-19C1-4D6E-A5A6-86E80EB5BBE3}" destId="{C66A771C-D4F8-438C-9F1D-DFD1CAEF10C9}" srcOrd="0" destOrd="0" presId="urn:microsoft.com/office/officeart/2005/8/layout/hierarchy2"/>
    <dgm:cxn modelId="{FE03FC05-806E-47BC-B427-D32D36A7337A}" type="presParOf" srcId="{C66A771C-D4F8-438C-9F1D-DFD1CAEF10C9}" destId="{EE29303F-E6C4-4BB4-B980-05E372D08D93}" srcOrd="0" destOrd="0" presId="urn:microsoft.com/office/officeart/2005/8/layout/hierarchy2"/>
    <dgm:cxn modelId="{93B19A76-F587-47B5-9BDB-1A28E4416315}" type="presParOf" srcId="{C66A771C-D4F8-438C-9F1D-DFD1CAEF10C9}" destId="{E6AA68D3-748E-4640-A6F1-6EB28360CB85}" srcOrd="1" destOrd="0" presId="urn:microsoft.com/office/officeart/2005/8/layout/hierarchy2"/>
    <dgm:cxn modelId="{21C6DB69-CAC5-4EB4-B3FD-A5D9E14D1AB0}" type="presParOf" srcId="{E6AA68D3-748E-4640-A6F1-6EB28360CB85}" destId="{4A736669-0D8C-4D8E-A3A8-1E7ED3AB370D}" srcOrd="0" destOrd="0" presId="urn:microsoft.com/office/officeart/2005/8/layout/hierarchy2"/>
    <dgm:cxn modelId="{49C359EE-1B13-40DC-A67B-60F53FEE2154}" type="presParOf" srcId="{4A736669-0D8C-4D8E-A3A8-1E7ED3AB370D}" destId="{6E09FC5A-04A2-4014-A196-249B77BBC901}" srcOrd="0" destOrd="0" presId="urn:microsoft.com/office/officeart/2005/8/layout/hierarchy2"/>
    <dgm:cxn modelId="{C9A37795-F853-49D4-9369-1C753CBDBB6C}" type="presParOf" srcId="{E6AA68D3-748E-4640-A6F1-6EB28360CB85}" destId="{AF1C61C5-C68C-449A-B6B8-DC54D81A9F2F}" srcOrd="1" destOrd="0" presId="urn:microsoft.com/office/officeart/2005/8/layout/hierarchy2"/>
    <dgm:cxn modelId="{17218462-F3B9-4877-AB3D-27B4C5221047}" type="presParOf" srcId="{AF1C61C5-C68C-449A-B6B8-DC54D81A9F2F}" destId="{3D082269-96AE-4C34-BB5C-715A5D3223C9}" srcOrd="0" destOrd="0" presId="urn:microsoft.com/office/officeart/2005/8/layout/hierarchy2"/>
    <dgm:cxn modelId="{CBC3E152-5069-438C-BFB9-F33A910F6D26}" type="presParOf" srcId="{AF1C61C5-C68C-449A-B6B8-DC54D81A9F2F}" destId="{B44E5EAC-A7B3-4B9B-A08E-3423834BC6FB}" srcOrd="1" destOrd="0" presId="urn:microsoft.com/office/officeart/2005/8/layout/hierarchy2"/>
    <dgm:cxn modelId="{6FDB79EB-0852-4187-A69A-61A90569703F}" type="presParOf" srcId="{E6AA68D3-748E-4640-A6F1-6EB28360CB85}" destId="{7EE49B67-C29E-41EE-B800-1C6ABBBBC179}" srcOrd="2" destOrd="0" presId="urn:microsoft.com/office/officeart/2005/8/layout/hierarchy2"/>
    <dgm:cxn modelId="{32730BEE-FC4E-4AC7-A44E-0AD2D387F369}" type="presParOf" srcId="{7EE49B67-C29E-41EE-B800-1C6ABBBBC179}" destId="{E29F5795-9472-4AE9-ACFF-137739C43817}" srcOrd="0" destOrd="0" presId="urn:microsoft.com/office/officeart/2005/8/layout/hierarchy2"/>
    <dgm:cxn modelId="{2F9B9017-29CE-497D-A127-40FF6EDE4F27}" type="presParOf" srcId="{E6AA68D3-748E-4640-A6F1-6EB28360CB85}" destId="{1A454404-1AFB-4BEA-8027-A201E38C878D}" srcOrd="3" destOrd="0" presId="urn:microsoft.com/office/officeart/2005/8/layout/hierarchy2"/>
    <dgm:cxn modelId="{B8E61552-874D-483E-AB2E-C1E5491B8C6B}" type="presParOf" srcId="{1A454404-1AFB-4BEA-8027-A201E38C878D}" destId="{9C061C8F-66DC-48A8-A98A-0563ED2457AE}" srcOrd="0" destOrd="0" presId="urn:microsoft.com/office/officeart/2005/8/layout/hierarchy2"/>
    <dgm:cxn modelId="{A873D6B6-DA15-4B02-ACCA-742D20696044}" type="presParOf" srcId="{1A454404-1AFB-4BEA-8027-A201E38C878D}" destId="{0FC6BB10-F807-4666-B2D5-41DFBAC03E67}" srcOrd="1" destOrd="0" presId="urn:microsoft.com/office/officeart/2005/8/layout/hierarchy2"/>
    <dgm:cxn modelId="{2B7DD3EE-A186-4F08-B71D-01E283D81CD3}" type="presParOf" srcId="{0FC6BB10-F807-4666-B2D5-41DFBAC03E67}" destId="{8550917A-A72A-46C3-AABA-416E05BB9E61}" srcOrd="0" destOrd="0" presId="urn:microsoft.com/office/officeart/2005/8/layout/hierarchy2"/>
    <dgm:cxn modelId="{96DC8C87-EDBA-4D30-9BCB-C5F12BD1441F}" type="presParOf" srcId="{8550917A-A72A-46C3-AABA-416E05BB9E61}" destId="{8350BE2C-DFF3-4EA4-AC7D-31FDB6AB53AC}" srcOrd="0" destOrd="0" presId="urn:microsoft.com/office/officeart/2005/8/layout/hierarchy2"/>
    <dgm:cxn modelId="{392A3B59-21C1-4AC5-BCBF-B4BA161DF219}" type="presParOf" srcId="{0FC6BB10-F807-4666-B2D5-41DFBAC03E67}" destId="{722C38E6-0EB0-4431-A823-39217B2D2067}" srcOrd="1" destOrd="0" presId="urn:microsoft.com/office/officeart/2005/8/layout/hierarchy2"/>
    <dgm:cxn modelId="{5AE8472B-8D8B-4E46-818D-6A8A459F8B76}" type="presParOf" srcId="{722C38E6-0EB0-4431-A823-39217B2D2067}" destId="{BCBCF64D-8188-403B-A5F5-7740555005B6}" srcOrd="0" destOrd="0" presId="urn:microsoft.com/office/officeart/2005/8/layout/hierarchy2"/>
    <dgm:cxn modelId="{0E9EB823-24F8-48FD-B27B-C78737F647D9}" type="presParOf" srcId="{722C38E6-0EB0-4431-A823-39217B2D2067}" destId="{2F205E8C-5420-460D-A170-AFF93194CAD5}" srcOrd="1" destOrd="0" presId="urn:microsoft.com/office/officeart/2005/8/layout/hierarchy2"/>
    <dgm:cxn modelId="{07E9A203-ED46-4E38-ADE0-DBFB0D5F3BD8}" type="presParOf" srcId="{0FC6BB10-F807-4666-B2D5-41DFBAC03E67}" destId="{BFA8051F-5038-40B8-B42D-A938060F95F0}" srcOrd="2" destOrd="0" presId="urn:microsoft.com/office/officeart/2005/8/layout/hierarchy2"/>
    <dgm:cxn modelId="{128309AB-8418-49CB-8258-F411EFEDD2EF}" type="presParOf" srcId="{BFA8051F-5038-40B8-B42D-A938060F95F0}" destId="{EB2D4DE1-E833-4B32-ADB5-D6EC70C6AAA3}" srcOrd="0" destOrd="0" presId="urn:microsoft.com/office/officeart/2005/8/layout/hierarchy2"/>
    <dgm:cxn modelId="{AF2038F2-DF04-4408-B165-1F0E56371FEA}" type="presParOf" srcId="{0FC6BB10-F807-4666-B2D5-41DFBAC03E67}" destId="{37869A90-DD34-4216-8A63-E5B0968205FE}" srcOrd="3" destOrd="0" presId="urn:microsoft.com/office/officeart/2005/8/layout/hierarchy2"/>
    <dgm:cxn modelId="{49CEF32B-5C6A-4322-A9D5-3E9BCC715E5F}" type="presParOf" srcId="{37869A90-DD34-4216-8A63-E5B0968205FE}" destId="{A7C7E96F-B306-4F56-AFD0-E7D53B4BE9CE}" srcOrd="0" destOrd="0" presId="urn:microsoft.com/office/officeart/2005/8/layout/hierarchy2"/>
    <dgm:cxn modelId="{3AA1D4F3-962C-4ABD-8AE6-F85938DF9909}" type="presParOf" srcId="{37869A90-DD34-4216-8A63-E5B0968205FE}" destId="{792D6D40-7F57-4B45-A5D5-6D03F8B9BD14}" srcOrd="1" destOrd="0" presId="urn:microsoft.com/office/officeart/2005/8/layout/hierarchy2"/>
    <dgm:cxn modelId="{029C8D26-5FF8-4A61-8F89-18C736C1AC88}" type="presParOf" srcId="{E6AA68D3-748E-4640-A6F1-6EB28360CB85}" destId="{4B314EBD-9020-4655-8D8E-EBF02CE03821}" srcOrd="4" destOrd="0" presId="urn:microsoft.com/office/officeart/2005/8/layout/hierarchy2"/>
    <dgm:cxn modelId="{9505E8A0-8199-4622-B751-920C94503F83}" type="presParOf" srcId="{4B314EBD-9020-4655-8D8E-EBF02CE03821}" destId="{FE20FF27-4DC0-4FB8-8F20-12C6CFFFDEA5}" srcOrd="0" destOrd="0" presId="urn:microsoft.com/office/officeart/2005/8/layout/hierarchy2"/>
    <dgm:cxn modelId="{F5E92A4E-DD0D-49BA-B9C8-FE17FCF9A7DD}" type="presParOf" srcId="{E6AA68D3-748E-4640-A6F1-6EB28360CB85}" destId="{BDD5FC1F-53AE-4750-A860-05F4E1526258}" srcOrd="5" destOrd="0" presId="urn:microsoft.com/office/officeart/2005/8/layout/hierarchy2"/>
    <dgm:cxn modelId="{26AED65C-9B38-48BB-9F11-0C1CDECE05FE}" type="presParOf" srcId="{BDD5FC1F-53AE-4750-A860-05F4E1526258}" destId="{D509D600-832B-4351-A898-19717A1BD372}" srcOrd="0" destOrd="0" presId="urn:microsoft.com/office/officeart/2005/8/layout/hierarchy2"/>
    <dgm:cxn modelId="{13F3D9B6-B032-4532-AB40-C06EA0DC2D9B}" type="presParOf" srcId="{BDD5FC1F-53AE-4750-A860-05F4E1526258}" destId="{58AB6C63-0302-4A7D-91C7-1899B6575F60}" srcOrd="1" destOrd="0" presId="urn:microsoft.com/office/officeart/2005/8/layout/hierarchy2"/>
    <dgm:cxn modelId="{42406DC3-42D8-4499-866B-5DABB860DEA2}" type="presParOf" srcId="{E6AA68D3-748E-4640-A6F1-6EB28360CB85}" destId="{23941205-511D-41AC-90FF-3DA2C5ECFA4A}" srcOrd="6" destOrd="0" presId="urn:microsoft.com/office/officeart/2005/8/layout/hierarchy2"/>
    <dgm:cxn modelId="{F931B9E8-564D-4D41-9A16-FBC2A759647B}" type="presParOf" srcId="{23941205-511D-41AC-90FF-3DA2C5ECFA4A}" destId="{B5F45C57-2B20-4020-941D-686FF5841CEF}" srcOrd="0" destOrd="0" presId="urn:microsoft.com/office/officeart/2005/8/layout/hierarchy2"/>
    <dgm:cxn modelId="{845859BE-A135-4CF6-8733-A55DD41B55F7}" type="presParOf" srcId="{E6AA68D3-748E-4640-A6F1-6EB28360CB85}" destId="{1120442B-CF8A-450B-9D32-AE6F8757DDF0}" srcOrd="7" destOrd="0" presId="urn:microsoft.com/office/officeart/2005/8/layout/hierarchy2"/>
    <dgm:cxn modelId="{832AB45B-31AB-4E89-A4E5-FB47A4BDC15A}" type="presParOf" srcId="{1120442B-CF8A-450B-9D32-AE6F8757DDF0}" destId="{342D3EB7-2CAE-44C5-9EE6-47571C6AEF6F}" srcOrd="0" destOrd="0" presId="urn:microsoft.com/office/officeart/2005/8/layout/hierarchy2"/>
    <dgm:cxn modelId="{96DD8320-FC2E-41C2-BA43-90504E107301}" type="presParOf" srcId="{1120442B-CF8A-450B-9D32-AE6F8757DDF0}" destId="{FAE826B6-7B60-4EC0-ACA0-AA470CDE2F6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9303F-E6C4-4BB4-B980-05E372D08D93}">
      <dsp:nvSpPr>
        <dsp:cNvPr id="0" name=""/>
        <dsp:cNvSpPr/>
      </dsp:nvSpPr>
      <dsp:spPr>
        <a:xfrm>
          <a:off x="2116" y="2174875"/>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a:t>HTMSerializer</a:t>
          </a:r>
        </a:p>
      </dsp:txBody>
      <dsp:txXfrm>
        <a:off x="33423" y="2206182"/>
        <a:ext cx="2075219" cy="1006302"/>
      </dsp:txXfrm>
    </dsp:sp>
    <dsp:sp modelId="{4A736669-0D8C-4D8E-A3A8-1E7ED3AB370D}">
      <dsp:nvSpPr>
        <dsp:cNvPr id="0" name=""/>
        <dsp:cNvSpPr/>
      </dsp:nvSpPr>
      <dsp:spPr>
        <a:xfrm rot="17692822">
          <a:off x="1551254" y="1769638"/>
          <a:ext cx="2032523" cy="35507"/>
        </a:xfrm>
        <a:custGeom>
          <a:avLst/>
          <a:gdLst/>
          <a:ahLst/>
          <a:cxnLst/>
          <a:rect l="0" t="0" r="0" b="0"/>
          <a:pathLst>
            <a:path>
              <a:moveTo>
                <a:pt x="0" y="17753"/>
              </a:moveTo>
              <a:lnTo>
                <a:pt x="2032523"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2516703" y="1736579"/>
        <a:ext cx="101626" cy="101626"/>
      </dsp:txXfrm>
    </dsp:sp>
    <dsp:sp modelId="{3D082269-96AE-4C34-BB5C-715A5D3223C9}">
      <dsp:nvSpPr>
        <dsp:cNvPr id="0" name=""/>
        <dsp:cNvSpPr/>
      </dsp:nvSpPr>
      <dsp:spPr>
        <a:xfrm>
          <a:off x="2995083" y="330993"/>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Introduction</a:t>
          </a:r>
          <a:endParaRPr lang="es-ES" sz="2600" kern="1200" dirty="0"/>
        </a:p>
      </dsp:txBody>
      <dsp:txXfrm>
        <a:off x="3026390" y="362300"/>
        <a:ext cx="2075219" cy="1006302"/>
      </dsp:txXfrm>
    </dsp:sp>
    <dsp:sp modelId="{7EE49B67-C29E-41EE-B800-1C6ABBBBC179}">
      <dsp:nvSpPr>
        <dsp:cNvPr id="0" name=""/>
        <dsp:cNvSpPr/>
      </dsp:nvSpPr>
      <dsp:spPr>
        <a:xfrm rot="19457599">
          <a:off x="2040966" y="2384266"/>
          <a:ext cx="1053099" cy="35507"/>
        </a:xfrm>
        <a:custGeom>
          <a:avLst/>
          <a:gdLst/>
          <a:ahLst/>
          <a:cxnLst/>
          <a:rect l="0" t="0" r="0" b="0"/>
          <a:pathLst>
            <a:path>
              <a:moveTo>
                <a:pt x="0" y="17753"/>
              </a:moveTo>
              <a:lnTo>
                <a:pt x="1053099"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541189" y="2375692"/>
        <a:ext cx="52654" cy="52654"/>
      </dsp:txXfrm>
    </dsp:sp>
    <dsp:sp modelId="{9C061C8F-66DC-48A8-A98A-0563ED2457AE}">
      <dsp:nvSpPr>
        <dsp:cNvPr id="0" name=""/>
        <dsp:cNvSpPr/>
      </dsp:nvSpPr>
      <dsp:spPr>
        <a:xfrm>
          <a:off x="2995083" y="1560248"/>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Methods</a:t>
          </a:r>
          <a:endParaRPr lang="es-ES" sz="2600" kern="1200" dirty="0"/>
        </a:p>
      </dsp:txBody>
      <dsp:txXfrm>
        <a:off x="3026390" y="1591555"/>
        <a:ext cx="2075219" cy="1006302"/>
      </dsp:txXfrm>
    </dsp:sp>
    <dsp:sp modelId="{8550917A-A72A-46C3-AABA-416E05BB9E61}">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5534155" y="1761065"/>
        <a:ext cx="52654" cy="52654"/>
      </dsp:txXfrm>
    </dsp:sp>
    <dsp:sp modelId="{BCBCF64D-8188-403B-A5F5-7740555005B6}">
      <dsp:nvSpPr>
        <dsp:cNvPr id="0" name=""/>
        <dsp:cNvSpPr/>
      </dsp:nvSpPr>
      <dsp:spPr>
        <a:xfrm>
          <a:off x="5988050" y="945620"/>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Serialize</a:t>
          </a:r>
          <a:endParaRPr lang="es-ES" sz="2600" kern="1200" dirty="0"/>
        </a:p>
      </dsp:txBody>
      <dsp:txXfrm>
        <a:off x="6019357" y="976927"/>
        <a:ext cx="2075219" cy="1006302"/>
      </dsp:txXfrm>
    </dsp:sp>
    <dsp:sp modelId="{BFA8051F-5038-40B8-B42D-A938060F95F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5534155" y="2375692"/>
        <a:ext cx="52654" cy="52654"/>
      </dsp:txXfrm>
    </dsp:sp>
    <dsp:sp modelId="{A7C7E96F-B306-4F56-AFD0-E7D53B4BE9CE}">
      <dsp:nvSpPr>
        <dsp:cNvPr id="0" name=""/>
        <dsp:cNvSpPr/>
      </dsp:nvSpPr>
      <dsp:spPr>
        <a:xfrm>
          <a:off x="5988050" y="2174875"/>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Deserialize</a:t>
          </a:r>
          <a:endParaRPr lang="es-ES" sz="2600" kern="1200" dirty="0"/>
        </a:p>
      </dsp:txBody>
      <dsp:txXfrm>
        <a:off x="6019357" y="2206182"/>
        <a:ext cx="2075219" cy="1006302"/>
      </dsp:txXfrm>
    </dsp:sp>
    <dsp:sp modelId="{4B314EBD-9020-4655-8D8E-EBF02CE03821}">
      <dsp:nvSpPr>
        <dsp:cNvPr id="0" name=""/>
        <dsp:cNvSpPr/>
      </dsp:nvSpPr>
      <dsp:spPr>
        <a:xfrm rot="2142401">
          <a:off x="2040966" y="2998893"/>
          <a:ext cx="1053099" cy="35507"/>
        </a:xfrm>
        <a:custGeom>
          <a:avLst/>
          <a:gdLst/>
          <a:ahLst/>
          <a:cxnLst/>
          <a:rect l="0" t="0" r="0" b="0"/>
          <a:pathLst>
            <a:path>
              <a:moveTo>
                <a:pt x="0" y="17753"/>
              </a:moveTo>
              <a:lnTo>
                <a:pt x="1053099"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541189" y="2990319"/>
        <a:ext cx="52654" cy="52654"/>
      </dsp:txXfrm>
    </dsp:sp>
    <dsp:sp modelId="{D509D600-832B-4351-A898-19717A1BD372}">
      <dsp:nvSpPr>
        <dsp:cNvPr id="0" name=""/>
        <dsp:cNvSpPr/>
      </dsp:nvSpPr>
      <dsp:spPr>
        <a:xfrm>
          <a:off x="2995083" y="2789502"/>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Refactoring</a:t>
          </a:r>
          <a:endParaRPr lang="es-ES" sz="2600" kern="1200" dirty="0"/>
        </a:p>
      </dsp:txBody>
      <dsp:txXfrm>
        <a:off x="3026390" y="2820809"/>
        <a:ext cx="2075219" cy="1006302"/>
      </dsp:txXfrm>
    </dsp:sp>
    <dsp:sp modelId="{23941205-511D-41AC-90FF-3DA2C5ECFA4A}">
      <dsp:nvSpPr>
        <dsp:cNvPr id="0" name=""/>
        <dsp:cNvSpPr/>
      </dsp:nvSpPr>
      <dsp:spPr>
        <a:xfrm rot="3907178">
          <a:off x="1551254" y="3613520"/>
          <a:ext cx="2032523" cy="35507"/>
        </a:xfrm>
        <a:custGeom>
          <a:avLst/>
          <a:gdLst/>
          <a:ahLst/>
          <a:cxnLst/>
          <a:rect l="0" t="0" r="0" b="0"/>
          <a:pathLst>
            <a:path>
              <a:moveTo>
                <a:pt x="0" y="17753"/>
              </a:moveTo>
              <a:lnTo>
                <a:pt x="2032523"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2516703" y="3580461"/>
        <a:ext cx="101626" cy="101626"/>
      </dsp:txXfrm>
    </dsp:sp>
    <dsp:sp modelId="{342D3EB7-2CAE-44C5-9EE6-47571C6AEF6F}">
      <dsp:nvSpPr>
        <dsp:cNvPr id="0" name=""/>
        <dsp:cNvSpPr/>
      </dsp:nvSpPr>
      <dsp:spPr>
        <a:xfrm>
          <a:off x="2995083" y="4018756"/>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UnitTests</a:t>
          </a:r>
          <a:endParaRPr lang="es-ES" sz="2600" kern="1200" dirty="0"/>
        </a:p>
      </dsp:txBody>
      <dsp:txXfrm>
        <a:off x="3026390" y="4050063"/>
        <a:ext cx="2075219" cy="10063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72BD0-34BA-461C-B0BA-19AB4102098A}" type="datetimeFigureOut">
              <a:rPr lang="es-ES" smtClean="0"/>
              <a:t>02/02/2024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D11E8E-8801-40EC-8BE1-98E0AF4E8209}" type="slidenum">
              <a:rPr lang="es-ES" smtClean="0"/>
              <a:t>‹#›</a:t>
            </a:fld>
            <a:endParaRPr lang="es-ES"/>
          </a:p>
        </p:txBody>
      </p:sp>
    </p:spTree>
    <p:extLst>
      <p:ext uri="{BB962C8B-B14F-4D97-AF65-F5344CB8AC3E}">
        <p14:creationId xmlns:p14="http://schemas.microsoft.com/office/powerpoint/2010/main" val="4185400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BD11E8E-8801-40EC-8BE1-98E0AF4E8209}" type="slidenum">
              <a:rPr lang="es-ES" smtClean="0"/>
              <a:t>1</a:t>
            </a:fld>
            <a:endParaRPr lang="es-ES"/>
          </a:p>
        </p:txBody>
      </p:sp>
    </p:spTree>
    <p:extLst>
      <p:ext uri="{BB962C8B-B14F-4D97-AF65-F5344CB8AC3E}">
        <p14:creationId xmlns:p14="http://schemas.microsoft.com/office/powerpoint/2010/main" val="252718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Our project is Refactoring </a:t>
            </a:r>
            <a:r>
              <a:rPr lang="en-US" dirty="0" err="1"/>
              <a:t>HtmSerializer</a:t>
            </a:r>
            <a:r>
              <a:rPr lang="en-US" dirty="0"/>
              <a:t>.</a:t>
            </a:r>
          </a:p>
          <a:p>
            <a:r>
              <a:rPr lang="en-US" dirty="0"/>
              <a:t>Our project have 4 main step; Let us explain these steps in more detail.</a:t>
            </a:r>
          </a:p>
          <a:p>
            <a:r>
              <a:rPr lang="en-US" dirty="0"/>
              <a:t>Firstly, What is HTM? What does it do? A Hierarchical Temporal Memory (HTM) serializer is a software component that is designed to convert HTM objects into a serialized format. </a:t>
            </a:r>
          </a:p>
          <a:p>
            <a:r>
              <a:rPr lang="en-US" dirty="0"/>
              <a:t>HTM is a machine learning algorithm that is based on principles of neuroscience and is designed to recognize patterns in data streams, such as those found in sensor data or natural language.</a:t>
            </a:r>
          </a:p>
          <a:p>
            <a:r>
              <a:rPr lang="en-US" dirty="0"/>
              <a:t>- We have the important part of our project. The purpose of serialization is to convert an object's state to a format that can be stored or transmitted over a network, and then later restored to its original state using a process called deserialization. Deserialization is opposite of the serialization. Also have some methods to serializing.</a:t>
            </a:r>
          </a:p>
          <a:p>
            <a:r>
              <a:rPr lang="en-US" dirty="0"/>
              <a:t>- Other important part of our project is Unit Tests and Refactoring. HTM serialization unit tests are an important part of the software development process. Help to ensure that the serializer works correctly and is free of bugs or errors.</a:t>
            </a:r>
          </a:p>
          <a:p>
            <a:r>
              <a:rPr lang="en-US" dirty="0"/>
              <a:t>Sometimes some unit tests related to our project may give errors when we debug. We are also making some changes in the source code to eliminate these errors. </a:t>
            </a:r>
          </a:p>
          <a:p>
            <a:r>
              <a:rPr lang="en-US" dirty="0"/>
              <a:t>-Refactoring a Hierarchical Temporal Memory (HTM) serializer would involve making improvements to the design of the serializer without changing its overall purpose. This can be particularly important in the field of machine learning.</a:t>
            </a:r>
          </a:p>
          <a:p>
            <a:r>
              <a:rPr lang="en-US" dirty="0"/>
              <a:t>- Our task is refactoring the code of the </a:t>
            </a:r>
            <a:r>
              <a:rPr lang="en-US" dirty="0" err="1"/>
              <a:t>HTMSerializer</a:t>
            </a:r>
            <a:r>
              <a:rPr lang="en-US" dirty="0"/>
              <a:t> File with using all Unit Tests (</a:t>
            </a:r>
            <a:r>
              <a:rPr lang="en-US" dirty="0" err="1"/>
              <a:t>HtmSerializationTests</a:t>
            </a:r>
            <a:r>
              <a:rPr lang="en-US" dirty="0"/>
              <a:t>). This means making the code more legible and understandable. In order to do that, we are going to separate the methods that use serialize and deserialize in two classes.</a:t>
            </a:r>
            <a:endParaRPr lang="es-ES" dirty="0"/>
          </a:p>
        </p:txBody>
      </p:sp>
      <p:sp>
        <p:nvSpPr>
          <p:cNvPr id="4" name="Marcador de número de diapositiva 3"/>
          <p:cNvSpPr>
            <a:spLocks noGrp="1"/>
          </p:cNvSpPr>
          <p:nvPr>
            <p:ph type="sldNum" sz="quarter" idx="5"/>
          </p:nvPr>
        </p:nvSpPr>
        <p:spPr/>
        <p:txBody>
          <a:bodyPr/>
          <a:lstStyle/>
          <a:p>
            <a:fld id="{1BD11E8E-8801-40EC-8BE1-98E0AF4E8209}" type="slidenum">
              <a:rPr lang="es-ES" smtClean="0"/>
              <a:t>3</a:t>
            </a:fld>
            <a:endParaRPr lang="es-ES"/>
          </a:p>
        </p:txBody>
      </p:sp>
    </p:spTree>
    <p:extLst>
      <p:ext uri="{BB962C8B-B14F-4D97-AF65-F5344CB8AC3E}">
        <p14:creationId xmlns:p14="http://schemas.microsoft.com/office/powerpoint/2010/main" val="1908913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effectLst/>
              <a:latin typeface="+mj-lt"/>
              <a:ea typeface="Calibri" panose="020F0502020204030204" pitchFamily="34" charset="0"/>
            </a:endParaRPr>
          </a:p>
          <a:p>
            <a:endParaRPr lang="es-ES" dirty="0">
              <a:effectLst/>
              <a:latin typeface="+mj-lt"/>
              <a:ea typeface="Calibri" panose="020F0502020204030204" pitchFamily="34" charset="0"/>
            </a:endParaRPr>
          </a:p>
          <a:p>
            <a:endParaRPr lang="tr-TR" dirty="0">
              <a:latin typeface="+mj-lt"/>
            </a:endParaRPr>
          </a:p>
          <a:p>
            <a:pPr algn="just"/>
            <a:r>
              <a:rPr lang="en-US" sz="1800" dirty="0">
                <a:effectLst/>
                <a:latin typeface="Times New Roman" panose="02020603050405020304" pitchFamily="18" charset="0"/>
                <a:ea typeface="SimSun" panose="02010600030101010101" pitchFamily="2" charset="-122"/>
              </a:rPr>
              <a:t>Two methods named Serialize() and Deserialize have been implemented under </a:t>
            </a:r>
            <a:r>
              <a:rPr lang="en-US" sz="1800" dirty="0" err="1">
                <a:effectLst/>
                <a:latin typeface="Times New Roman" panose="02020603050405020304" pitchFamily="18" charset="0"/>
                <a:ea typeface="SimSun" panose="02010600030101010101" pitchFamily="2" charset="-122"/>
              </a:rPr>
              <a:t>NeoCortexApi</a:t>
            </a:r>
            <a:r>
              <a:rPr lang="en-US" sz="1800" dirty="0">
                <a:effectLst/>
                <a:latin typeface="Times New Roman" panose="02020603050405020304" pitchFamily="18" charset="0"/>
                <a:ea typeface="SimSun" panose="02010600030101010101" pitchFamily="2" charset="-122"/>
              </a:rPr>
              <a:t> directory in HTM and they are the two main methods of our project. This </a:t>
            </a:r>
            <a:r>
              <a:rPr lang="en-US" sz="1800" dirty="0" err="1">
                <a:effectLst/>
                <a:latin typeface="Times New Roman" panose="02020603050405020304" pitchFamily="18" charset="0"/>
                <a:ea typeface="SimSun" panose="02010600030101010101" pitchFamily="2" charset="-122"/>
              </a:rPr>
              <a:t>Seralize</a:t>
            </a:r>
            <a:r>
              <a:rPr lang="en-US" sz="1800" dirty="0">
                <a:effectLst/>
                <a:latin typeface="Times New Roman" panose="02020603050405020304" pitchFamily="18" charset="0"/>
                <a:ea typeface="SimSun" panose="02010600030101010101" pitchFamily="2" charset="-122"/>
              </a:rPr>
              <a:t> function creates an instance of the </a:t>
            </a:r>
            <a:r>
              <a:rPr lang="en-US" sz="1800" dirty="0" err="1">
                <a:effectLst/>
                <a:latin typeface="Times New Roman" panose="02020603050405020304" pitchFamily="18" charset="0"/>
                <a:ea typeface="SimSun" panose="02010600030101010101" pitchFamily="2" charset="-122"/>
              </a:rPr>
              <a:t>HtmSerializer</a:t>
            </a:r>
            <a:r>
              <a:rPr lang="en-US" sz="1800" dirty="0">
                <a:effectLst/>
                <a:latin typeface="Times New Roman" panose="02020603050405020304" pitchFamily="18" charset="0"/>
                <a:ea typeface="SimSun" panose="02010600030101010101" pitchFamily="2" charset="-122"/>
              </a:rPr>
              <a:t> class and initiates functions called </a:t>
            </a:r>
            <a:r>
              <a:rPr lang="en-US" sz="1800" dirty="0" err="1">
                <a:effectLst/>
                <a:latin typeface="Times New Roman" panose="02020603050405020304" pitchFamily="18" charset="0"/>
                <a:ea typeface="SimSun" panose="02010600030101010101" pitchFamily="2" charset="-122"/>
              </a:rPr>
              <a:t>SerializeBegin</a:t>
            </a:r>
            <a:r>
              <a:rPr lang="en-US" sz="1800" dirty="0">
                <a:effectLst/>
                <a:latin typeface="Times New Roman" panose="02020603050405020304" pitchFamily="18" charset="0"/>
                <a:ea typeface="SimSun" panose="02010600030101010101" pitchFamily="2" charset="-122"/>
              </a:rPr>
              <a:t> and </a:t>
            </a:r>
            <a:r>
              <a:rPr lang="en-US" sz="1800" dirty="0" err="1">
                <a:effectLst/>
                <a:latin typeface="Times New Roman" panose="02020603050405020304" pitchFamily="18" charset="0"/>
                <a:ea typeface="SimSun" panose="02010600030101010101" pitchFamily="2" charset="-122"/>
              </a:rPr>
              <a:t>SerializeEnd</a:t>
            </a:r>
            <a:r>
              <a:rPr lang="en-US" sz="1800" dirty="0">
                <a:effectLst/>
                <a:latin typeface="Times New Roman" panose="02020603050405020304" pitchFamily="18" charset="0"/>
                <a:ea typeface="SimSun" panose="02010600030101010101" pitchFamily="2" charset="-122"/>
              </a:rPr>
              <a:t>.</a:t>
            </a:r>
            <a:endParaRPr lang="en-GB"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The methods Serialize Begin and Serialize End are both formatting methods and indicate the start and end respectively of the serialize object.</a:t>
            </a:r>
            <a:endParaRPr lang="en-GB"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  The Serialize method is used to serialize an object to a string, and the Deserialize method is used to deserialize a string to an object. The </a:t>
            </a:r>
            <a:r>
              <a:rPr lang="en-US" sz="1800" dirty="0" err="1">
                <a:effectLst/>
                <a:latin typeface="Times New Roman" panose="02020603050405020304" pitchFamily="18" charset="0"/>
                <a:ea typeface="SimSun" panose="02010600030101010101" pitchFamily="2" charset="-122"/>
              </a:rPr>
              <a:t>SerializeValue</a:t>
            </a:r>
            <a:r>
              <a:rPr lang="en-US" sz="1800" dirty="0">
                <a:effectLst/>
                <a:latin typeface="Times New Roman" panose="02020603050405020304" pitchFamily="18" charset="0"/>
                <a:ea typeface="SimSun" panose="02010600030101010101" pitchFamily="2" charset="-122"/>
              </a:rPr>
              <a:t> method is used to serialize a single value, and the </a:t>
            </a:r>
            <a:r>
              <a:rPr lang="en-US" sz="1800" dirty="0" err="1">
                <a:effectLst/>
                <a:latin typeface="Times New Roman" panose="02020603050405020304" pitchFamily="18" charset="0"/>
                <a:ea typeface="SimSun" panose="02010600030101010101" pitchFamily="2" charset="-122"/>
              </a:rPr>
              <a:t>DeserializeValue</a:t>
            </a:r>
            <a:r>
              <a:rPr lang="en-US" sz="1800" dirty="0">
                <a:effectLst/>
                <a:latin typeface="Times New Roman" panose="02020603050405020304" pitchFamily="18" charset="0"/>
                <a:ea typeface="SimSun" panose="02010600030101010101" pitchFamily="2" charset="-122"/>
              </a:rPr>
              <a:t> method is used to deserialize a single value</a:t>
            </a:r>
            <a:r>
              <a:rPr lang="tr-TR" sz="1800" dirty="0">
                <a:effectLst/>
                <a:latin typeface="Times New Roman" panose="02020603050405020304" pitchFamily="18" charset="0"/>
                <a:ea typeface="SimSun" panose="02010600030101010101" pitchFamily="2" charset="-122"/>
              </a:rPr>
              <a:t>.</a:t>
            </a:r>
          </a:p>
          <a:p>
            <a:pPr algn="just"/>
            <a:r>
              <a:rPr lang="tr-TR" sz="1800" dirty="0">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Here’s the </a:t>
            </a:r>
            <a:r>
              <a:rPr lang="tr-TR" sz="1800" dirty="0" err="1">
                <a:effectLst/>
                <a:latin typeface="Times New Roman" panose="02020603050405020304" pitchFamily="18" charset="0"/>
                <a:ea typeface="SimSun" panose="02010600030101010101" pitchFamily="2" charset="-122"/>
              </a:rPr>
              <a:t>some</a:t>
            </a:r>
            <a:r>
              <a:rPr lang="tr-TR" sz="1800" dirty="0">
                <a:effectLst/>
                <a:latin typeface="Times New Roman" panose="02020603050405020304" pitchFamily="18" charset="0"/>
                <a:ea typeface="SimSun" panose="02010600030101010101" pitchFamily="2" charset="-122"/>
              </a:rPr>
              <a:t> main </a:t>
            </a:r>
            <a:r>
              <a:rPr lang="en-US" sz="1800" dirty="0">
                <a:effectLst/>
                <a:latin typeface="Times New Roman" panose="02020603050405020304" pitchFamily="18" charset="0"/>
                <a:ea typeface="SimSun" panose="02010600030101010101" pitchFamily="2" charset="-122"/>
              </a:rPr>
              <a:t>refactored methods for Serialization Part</a:t>
            </a:r>
            <a:r>
              <a:rPr lang="tr-TR" sz="1800" dirty="0">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The interface contains the following methods:</a:t>
            </a:r>
            <a:endParaRPr lang="tr-TR" sz="1800" dirty="0">
              <a:effectLst/>
              <a:latin typeface="Times New Roman" panose="02020603050405020304" pitchFamily="18" charset="0"/>
              <a:ea typeface="SimSun" panose="02010600030101010101" pitchFamily="2" charset="-122"/>
            </a:endParaRPr>
          </a:p>
          <a:p>
            <a:pPr algn="just"/>
            <a:r>
              <a:rPr lang="tr-TR" sz="1800" dirty="0">
                <a:effectLst/>
                <a:latin typeface="Times New Roman" panose="02020603050405020304" pitchFamily="18" charset="0"/>
                <a:ea typeface="SimSun" panose="02010600030101010101" pitchFamily="2" charset="-122"/>
              </a:rPr>
              <a:t> Readbegin, ReadGenericbegin, ReadEnd, ReadGenericEnd, Serializebegin, SerializeEnd,..</a:t>
            </a:r>
            <a:endParaRPr lang="en-US" sz="1800" dirty="0">
              <a:effectLst/>
              <a:latin typeface="Times New Roman" panose="02020603050405020304" pitchFamily="18" charset="0"/>
              <a:ea typeface="SimSun" panose="02010600030101010101" pitchFamily="2" charset="-122"/>
            </a:endParaRPr>
          </a:p>
          <a:p>
            <a:pPr algn="just"/>
            <a:endParaRPr lang="en-US"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Regarding the kind of serialization, Our Code uses custom serialization for serializing and deserializing objects. It does not use any built-in serialization frameworks like JSON.NET or XML Serialization.</a:t>
            </a:r>
          </a:p>
          <a:p>
            <a:pPr algn="just"/>
            <a:r>
              <a:rPr lang="en-US" sz="1800" dirty="0">
                <a:effectLst/>
                <a:latin typeface="Times New Roman" panose="02020603050405020304" pitchFamily="18" charset="0"/>
                <a:ea typeface="SimSun" panose="02010600030101010101" pitchFamily="2" charset="-122"/>
              </a:rPr>
              <a:t> The custom serialization is implemented using the </a:t>
            </a:r>
            <a:r>
              <a:rPr lang="en-US" sz="1800" dirty="0" err="1">
                <a:effectLst/>
                <a:latin typeface="Times New Roman" panose="02020603050405020304" pitchFamily="18" charset="0"/>
                <a:ea typeface="SimSun" panose="02010600030101010101" pitchFamily="2" charset="-122"/>
              </a:rPr>
              <a:t>StreamWriter</a:t>
            </a:r>
            <a:r>
              <a:rPr lang="en-US" sz="1800" dirty="0">
                <a:effectLst/>
                <a:latin typeface="Times New Roman" panose="02020603050405020304" pitchFamily="18" charset="0"/>
                <a:ea typeface="SimSun" panose="02010600030101010101" pitchFamily="2" charset="-122"/>
              </a:rPr>
              <a:t> and </a:t>
            </a:r>
            <a:r>
              <a:rPr lang="en-US" sz="1800" dirty="0" err="1">
                <a:effectLst/>
                <a:latin typeface="Times New Roman" panose="02020603050405020304" pitchFamily="18" charset="0"/>
                <a:ea typeface="SimSun" panose="02010600030101010101" pitchFamily="2" charset="-122"/>
              </a:rPr>
              <a:t>StreamReader</a:t>
            </a:r>
            <a:r>
              <a:rPr lang="en-US" sz="1800" dirty="0">
                <a:effectLst/>
                <a:latin typeface="Times New Roman" panose="02020603050405020304" pitchFamily="18" charset="0"/>
                <a:ea typeface="SimSun" panose="02010600030101010101" pitchFamily="2" charset="-122"/>
              </a:rPr>
              <a:t> classes to write and read data to and from a file or a string.</a:t>
            </a:r>
          </a:p>
          <a:p>
            <a:pPr algn="just"/>
            <a:r>
              <a:rPr lang="en-US" sz="1800" dirty="0">
                <a:effectLst/>
                <a:latin typeface="Times New Roman" panose="02020603050405020304" pitchFamily="18" charset="0"/>
                <a:ea typeface="SimSun" panose="02010600030101010101" pitchFamily="2" charset="-122"/>
              </a:rPr>
              <a:t>The serialization process involves writing the object's properties and values to a string using a custom delimiter to separate them. The deserialization process involves reading the string, splitting it using the custom delimiter, and then recreating the object with the same properties and values</a:t>
            </a:r>
          </a:p>
          <a:p>
            <a:pPr algn="just"/>
            <a:endParaRPr lang="en-GB"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The custom serialization in the code provided uses the following techniques:</a:t>
            </a:r>
          </a:p>
          <a:p>
            <a:pPr algn="just"/>
            <a:endParaRPr lang="en-US"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Delimited Serialization: The properties and values of an object are serialized as a string with custom delimiters to separate them.</a:t>
            </a:r>
          </a:p>
          <a:p>
            <a:pPr algn="just"/>
            <a:r>
              <a:rPr lang="en-US" sz="1800" dirty="0">
                <a:effectLst/>
                <a:latin typeface="Times New Roman" panose="02020603050405020304" pitchFamily="18" charset="0"/>
                <a:ea typeface="SimSun" panose="02010600030101010101" pitchFamily="2" charset="-122"/>
              </a:rPr>
              <a:t>Nested Serialization: Objects that contain other objects as properties are serialized recursively.</a:t>
            </a:r>
          </a:p>
          <a:p>
            <a:pPr algn="just"/>
            <a:r>
              <a:rPr lang="en-US" sz="1800" dirty="0">
                <a:effectLst/>
                <a:latin typeface="Times New Roman" panose="02020603050405020304" pitchFamily="18" charset="0"/>
                <a:ea typeface="SimSun" panose="02010600030101010101" pitchFamily="2" charset="-122"/>
              </a:rPr>
              <a:t>Custom Serialization: The serialization process is customized to handle specific types of objects, such as dictionaries and arrays.</a:t>
            </a:r>
          </a:p>
          <a:p>
            <a:pPr algn="just"/>
            <a:r>
              <a:rPr lang="en-US" sz="1800" dirty="0">
                <a:effectLst/>
                <a:latin typeface="Times New Roman" panose="02020603050405020304" pitchFamily="18" charset="0"/>
                <a:ea typeface="SimSun" panose="02010600030101010101" pitchFamily="2" charset="-122"/>
              </a:rPr>
              <a:t>The code provided uses the following classes for serialization:</a:t>
            </a:r>
          </a:p>
          <a:p>
            <a:pPr algn="just"/>
            <a:endParaRPr lang="en-US" sz="1800" dirty="0">
              <a:effectLst/>
              <a:latin typeface="Times New Roman" panose="02020603050405020304" pitchFamily="18" charset="0"/>
              <a:ea typeface="SimSun" panose="02010600030101010101" pitchFamily="2" charset="-122"/>
            </a:endParaRPr>
          </a:p>
          <a:p>
            <a:pPr algn="just"/>
            <a:r>
              <a:rPr lang="en-US" sz="1800" dirty="0" err="1">
                <a:effectLst/>
                <a:latin typeface="Times New Roman" panose="02020603050405020304" pitchFamily="18" charset="0"/>
                <a:ea typeface="SimSun" panose="02010600030101010101" pitchFamily="2" charset="-122"/>
              </a:rPr>
              <a:t>StreamWriter</a:t>
            </a:r>
            <a:r>
              <a:rPr lang="en-US" sz="1800" dirty="0">
                <a:effectLst/>
                <a:latin typeface="Times New Roman" panose="02020603050405020304" pitchFamily="18" charset="0"/>
                <a:ea typeface="SimSun" panose="02010600030101010101" pitchFamily="2" charset="-122"/>
              </a:rPr>
              <a:t> and </a:t>
            </a:r>
            <a:r>
              <a:rPr lang="en-US" sz="1800" dirty="0" err="1">
                <a:effectLst/>
                <a:latin typeface="Times New Roman" panose="02020603050405020304" pitchFamily="18" charset="0"/>
                <a:ea typeface="SimSun" panose="02010600030101010101" pitchFamily="2" charset="-122"/>
              </a:rPr>
              <a:t>StreamReader</a:t>
            </a:r>
            <a:r>
              <a:rPr lang="en-US" sz="1800" dirty="0">
                <a:effectLst/>
                <a:latin typeface="Times New Roman" panose="02020603050405020304" pitchFamily="18" charset="0"/>
                <a:ea typeface="SimSun" panose="02010600030101010101" pitchFamily="2" charset="-122"/>
              </a:rPr>
              <a:t>: These classes are used to write and read data to and from a file or a string.</a:t>
            </a:r>
          </a:p>
          <a:p>
            <a:pPr algn="just"/>
            <a:r>
              <a:rPr lang="en-US" sz="1800" dirty="0" err="1">
                <a:effectLst/>
                <a:latin typeface="Times New Roman" panose="02020603050405020304" pitchFamily="18" charset="0"/>
                <a:ea typeface="SimSun" panose="02010600030101010101" pitchFamily="2" charset="-122"/>
              </a:rPr>
              <a:t>SerializeValue</a:t>
            </a:r>
            <a:r>
              <a:rPr lang="en-US" sz="1800" dirty="0">
                <a:effectLst/>
                <a:latin typeface="Times New Roman" panose="02020603050405020304" pitchFamily="18" charset="0"/>
                <a:ea typeface="SimSun" panose="02010600030101010101" pitchFamily="2" charset="-122"/>
              </a:rPr>
              <a:t> and </a:t>
            </a:r>
            <a:r>
              <a:rPr lang="en-US" sz="1800" dirty="0" err="1">
                <a:effectLst/>
                <a:latin typeface="Times New Roman" panose="02020603050405020304" pitchFamily="18" charset="0"/>
                <a:ea typeface="SimSun" panose="02010600030101010101" pitchFamily="2" charset="-122"/>
              </a:rPr>
              <a:t>DeserializeValue</a:t>
            </a:r>
            <a:r>
              <a:rPr lang="en-US" sz="1800" dirty="0">
                <a:effectLst/>
                <a:latin typeface="Times New Roman" panose="02020603050405020304" pitchFamily="18" charset="0"/>
                <a:ea typeface="SimSun" panose="02010600030101010101" pitchFamily="2" charset="-122"/>
              </a:rPr>
              <a:t>: These methods are used to serialize and deserialize the properties and values of an object.</a:t>
            </a:r>
          </a:p>
          <a:p>
            <a:pPr algn="just"/>
            <a:r>
              <a:rPr lang="en-US" sz="1800" dirty="0" err="1">
                <a:effectLst/>
                <a:latin typeface="Times New Roman" panose="02020603050405020304" pitchFamily="18" charset="0"/>
                <a:ea typeface="SimSun" panose="02010600030101010101" pitchFamily="2" charset="-122"/>
              </a:rPr>
              <a:t>SerializeObject</a:t>
            </a:r>
            <a:r>
              <a:rPr lang="en-US" sz="1800" dirty="0">
                <a:effectLst/>
                <a:latin typeface="Times New Roman" panose="02020603050405020304" pitchFamily="18" charset="0"/>
                <a:ea typeface="SimSun" panose="02010600030101010101" pitchFamily="2" charset="-122"/>
              </a:rPr>
              <a:t> and </a:t>
            </a:r>
            <a:r>
              <a:rPr lang="en-US" sz="1800" dirty="0" err="1">
                <a:effectLst/>
                <a:latin typeface="Times New Roman" panose="02020603050405020304" pitchFamily="18" charset="0"/>
                <a:ea typeface="SimSun" panose="02010600030101010101" pitchFamily="2" charset="-122"/>
              </a:rPr>
              <a:t>DeserializeObject</a:t>
            </a:r>
            <a:r>
              <a:rPr lang="en-US" sz="1800" dirty="0">
                <a:effectLst/>
                <a:latin typeface="Times New Roman" panose="02020603050405020304" pitchFamily="18" charset="0"/>
                <a:ea typeface="SimSun" panose="02010600030101010101" pitchFamily="2" charset="-122"/>
              </a:rPr>
              <a:t>: These methods are used to serialize and deserialize entire objects, including their properties and values.</a:t>
            </a:r>
          </a:p>
          <a:p>
            <a:pPr algn="just"/>
            <a:r>
              <a:rPr lang="en-US" sz="1800" dirty="0" err="1">
                <a:effectLst/>
                <a:latin typeface="Times New Roman" panose="02020603050405020304" pitchFamily="18" charset="0"/>
                <a:ea typeface="SimSun" panose="02010600030101010101" pitchFamily="2" charset="-122"/>
              </a:rPr>
              <a:t>SerializeDictionary</a:t>
            </a:r>
            <a:r>
              <a:rPr lang="en-US" sz="1800" dirty="0">
                <a:effectLst/>
                <a:latin typeface="Times New Roman" panose="02020603050405020304" pitchFamily="18" charset="0"/>
                <a:ea typeface="SimSun" panose="02010600030101010101" pitchFamily="2" charset="-122"/>
              </a:rPr>
              <a:t> and </a:t>
            </a:r>
            <a:r>
              <a:rPr lang="en-US" sz="1800" dirty="0" err="1">
                <a:effectLst/>
                <a:latin typeface="Times New Roman" panose="02020603050405020304" pitchFamily="18" charset="0"/>
                <a:ea typeface="SimSun" panose="02010600030101010101" pitchFamily="2" charset="-122"/>
              </a:rPr>
              <a:t>DeserializeDictionary</a:t>
            </a:r>
            <a:r>
              <a:rPr lang="en-US" sz="1800" dirty="0">
                <a:effectLst/>
                <a:latin typeface="Times New Roman" panose="02020603050405020304" pitchFamily="18" charset="0"/>
                <a:ea typeface="SimSun" panose="02010600030101010101" pitchFamily="2" charset="-122"/>
              </a:rPr>
              <a:t>: These methods are used to serialize and deserialize dictionaries.</a:t>
            </a:r>
          </a:p>
          <a:p>
            <a:pPr algn="just"/>
            <a:r>
              <a:rPr lang="en-US" sz="1800" dirty="0" err="1">
                <a:effectLst/>
                <a:latin typeface="Times New Roman" panose="02020603050405020304" pitchFamily="18" charset="0"/>
                <a:ea typeface="SimSun" panose="02010600030101010101" pitchFamily="2" charset="-122"/>
              </a:rPr>
              <a:t>SerializeArray</a:t>
            </a:r>
            <a:r>
              <a:rPr lang="en-US" sz="1800" dirty="0">
                <a:effectLst/>
                <a:latin typeface="Times New Roman" panose="02020603050405020304" pitchFamily="18" charset="0"/>
                <a:ea typeface="SimSun" panose="02010600030101010101" pitchFamily="2" charset="-122"/>
              </a:rPr>
              <a:t> and </a:t>
            </a:r>
            <a:r>
              <a:rPr lang="en-US" sz="1800" dirty="0" err="1">
                <a:effectLst/>
                <a:latin typeface="Times New Roman" panose="02020603050405020304" pitchFamily="18" charset="0"/>
                <a:ea typeface="SimSun" panose="02010600030101010101" pitchFamily="2" charset="-122"/>
              </a:rPr>
              <a:t>DeserializeArray</a:t>
            </a:r>
            <a:r>
              <a:rPr lang="en-US" sz="1800" dirty="0">
                <a:effectLst/>
                <a:latin typeface="Times New Roman" panose="02020603050405020304" pitchFamily="18" charset="0"/>
                <a:ea typeface="SimSun" panose="02010600030101010101" pitchFamily="2" charset="-122"/>
              </a:rPr>
              <a:t>: These methods are used to serialize and deserialize arrays.</a:t>
            </a:r>
          </a:p>
          <a:p>
            <a:pPr algn="just"/>
            <a:r>
              <a:rPr lang="en-US" sz="1800" dirty="0">
                <a:effectLst/>
                <a:latin typeface="Times New Roman" panose="02020603050405020304" pitchFamily="18" charset="0"/>
                <a:ea typeface="SimSun" panose="02010600030101010101" pitchFamily="2" charset="-122"/>
              </a:rPr>
              <a:t>The custom serialization used in the code provided is less flexible than built-in serialization frameworks like JSON.NET or XML Serialization.</a:t>
            </a:r>
          </a:p>
          <a:p>
            <a:pPr algn="just"/>
            <a:r>
              <a:rPr lang="en-US" sz="1800" dirty="0">
                <a:effectLst/>
                <a:latin typeface="Times New Roman" panose="02020603050405020304" pitchFamily="18" charset="0"/>
                <a:ea typeface="SimSun" panose="02010600030101010101" pitchFamily="2" charset="-122"/>
              </a:rPr>
              <a:t> However, it provides more control over the serialization process and can be optimized for specific use cases.</a:t>
            </a:r>
          </a:p>
          <a:p>
            <a:pPr algn="just"/>
            <a:r>
              <a:rPr lang="en-US" sz="1800" dirty="0">
                <a:effectLst/>
                <a:latin typeface="Times New Roman" panose="02020603050405020304" pitchFamily="18" charset="0"/>
                <a:ea typeface="SimSun" panose="02010600030101010101" pitchFamily="2" charset="-122"/>
              </a:rPr>
              <a:t> </a:t>
            </a:r>
            <a:endParaRPr lang="en-GB"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The class also includes some helper methods for checking if a type is a dictionary, list, or set, and for getting the specified type or default type from a header.</a:t>
            </a:r>
            <a:r>
              <a:rPr lang="tr-TR" sz="1800" dirty="0">
                <a:effectLst/>
                <a:latin typeface="Times New Roman" panose="02020603050405020304" pitchFamily="18" charset="0"/>
                <a:ea typeface="SimSun" panose="02010600030101010101" pitchFamily="2" charset="-122"/>
              </a:rPr>
              <a:t> </a:t>
            </a:r>
            <a:r>
              <a:rPr lang="tr-TR" sz="1800" dirty="0" err="1">
                <a:effectLst/>
                <a:latin typeface="Times New Roman" panose="02020603050405020304" pitchFamily="18" charset="0"/>
                <a:ea typeface="SimSun" panose="02010600030101010101" pitchFamily="2" charset="-122"/>
              </a:rPr>
              <a:t>So</a:t>
            </a:r>
            <a:r>
              <a:rPr lang="tr-TR" sz="1800" dirty="0">
                <a:effectLst/>
                <a:latin typeface="Times New Roman" panose="02020603050405020304" pitchFamily="18" charset="0"/>
                <a:ea typeface="SimSun" panose="02010600030101010101" pitchFamily="2" charset="-122"/>
              </a:rPr>
              <a:t> </a:t>
            </a:r>
            <a:r>
              <a:rPr lang="tr-TR" sz="1800" dirty="0" err="1">
                <a:effectLst/>
                <a:latin typeface="Times New Roman" panose="02020603050405020304" pitchFamily="18" charset="0"/>
                <a:ea typeface="SimSun" panose="02010600030101010101" pitchFamily="2" charset="-122"/>
              </a:rPr>
              <a:t>the</a:t>
            </a:r>
            <a:r>
              <a:rPr lang="tr-TR" sz="1800" dirty="0">
                <a:effectLst/>
                <a:latin typeface="Times New Roman" panose="02020603050405020304" pitchFamily="18" charset="0"/>
                <a:ea typeface="SimSun" panose="02010600030101010101" pitchFamily="2" charset="-122"/>
              </a:rPr>
              <a:t> </a:t>
            </a:r>
            <a:r>
              <a:rPr lang="tr-TR" sz="1800" dirty="0" err="1">
                <a:effectLst/>
                <a:latin typeface="Times New Roman" panose="02020603050405020304" pitchFamily="18" charset="0"/>
                <a:ea typeface="SimSun" panose="02010600030101010101" pitchFamily="2" charset="-122"/>
              </a:rPr>
              <a:t>class</a:t>
            </a:r>
            <a:r>
              <a:rPr lang="tr-TR" sz="1800" dirty="0">
                <a:effectLst/>
                <a:latin typeface="Times New Roman" panose="02020603050405020304" pitchFamily="18" charset="0"/>
                <a:ea typeface="SimSun" panose="02010600030101010101" pitchFamily="2" charset="-122"/>
              </a:rPr>
              <a:t> </a:t>
            </a:r>
            <a:r>
              <a:rPr lang="tr-TR" sz="1800" dirty="0" err="1">
                <a:effectLst/>
                <a:latin typeface="Times New Roman" panose="02020603050405020304" pitchFamily="18" charset="0"/>
                <a:ea typeface="SimSun" panose="02010600030101010101" pitchFamily="2" charset="-122"/>
              </a:rPr>
              <a:t>also</a:t>
            </a:r>
            <a:r>
              <a:rPr lang="tr-TR" sz="1800" dirty="0">
                <a:effectLst/>
                <a:latin typeface="Times New Roman" panose="02020603050405020304" pitchFamily="18" charset="0"/>
                <a:ea typeface="SimSun" panose="02010600030101010101" pitchFamily="2" charset="-122"/>
              </a:rPr>
              <a:t> </a:t>
            </a:r>
            <a:r>
              <a:rPr lang="tr-TR" sz="1800" dirty="0" err="1">
                <a:effectLst/>
                <a:latin typeface="Times New Roman" panose="02020603050405020304" pitchFamily="18" charset="0"/>
                <a:ea typeface="SimSun" panose="02010600030101010101" pitchFamily="2" charset="-122"/>
              </a:rPr>
              <a:t>include</a:t>
            </a:r>
            <a:r>
              <a:rPr lang="tr-TR" sz="1800" dirty="0">
                <a:effectLst/>
                <a:latin typeface="Times New Roman" panose="02020603050405020304" pitchFamily="18" charset="0"/>
                <a:ea typeface="SimSun" panose="02010600030101010101" pitchFamily="2" charset="-122"/>
              </a:rPr>
              <a:t> </a:t>
            </a:r>
            <a:r>
              <a:rPr lang="tr-TR" sz="1800" dirty="0" err="1">
                <a:effectLst/>
                <a:latin typeface="Times New Roman" panose="02020603050405020304" pitchFamily="18" charset="0"/>
                <a:ea typeface="SimSun" panose="02010600030101010101" pitchFamily="2" charset="-122"/>
              </a:rPr>
              <a:t>other</a:t>
            </a:r>
            <a:r>
              <a:rPr lang="tr-TR" sz="1800" dirty="0">
                <a:effectLst/>
                <a:latin typeface="Times New Roman" panose="02020603050405020304" pitchFamily="18" charset="0"/>
                <a:ea typeface="SimSun" panose="02010600030101010101" pitchFamily="2" charset="-122"/>
              </a:rPr>
              <a:t> </a:t>
            </a:r>
            <a:r>
              <a:rPr lang="tr-TR" sz="1800" dirty="0" err="1">
                <a:effectLst/>
                <a:latin typeface="Times New Roman" panose="02020603050405020304" pitchFamily="18" charset="0"/>
                <a:ea typeface="SimSun" panose="02010600030101010101" pitchFamily="2" charset="-122"/>
              </a:rPr>
              <a:t>methods</a:t>
            </a:r>
            <a:r>
              <a:rPr lang="tr-TR" sz="1800" dirty="0">
                <a:effectLst/>
                <a:latin typeface="Times New Roman" panose="02020603050405020304" pitchFamily="18" charset="0"/>
                <a:ea typeface="SimSun" panose="02010600030101010101" pitchFamily="2" charset="-122"/>
              </a:rPr>
              <a:t> </a:t>
            </a:r>
            <a:r>
              <a:rPr lang="tr-TR" sz="1800" dirty="0" err="1">
                <a:effectLst/>
                <a:latin typeface="Times New Roman" panose="02020603050405020304" pitchFamily="18" charset="0"/>
                <a:ea typeface="SimSun" panose="02010600030101010101" pitchFamily="2" charset="-122"/>
              </a:rPr>
              <a:t>such</a:t>
            </a:r>
            <a:r>
              <a:rPr lang="tr-TR" sz="1800" dirty="0">
                <a:effectLst/>
                <a:latin typeface="Times New Roman" panose="02020603050405020304" pitchFamily="18" charset="0"/>
                <a:ea typeface="SimSun" panose="02010600030101010101" pitchFamily="2" charset="-122"/>
              </a:rPr>
              <a:t> as </a:t>
            </a:r>
            <a:r>
              <a:rPr lang="tr-TR" sz="1800" dirty="0" err="1">
                <a:effectLst/>
                <a:latin typeface="Times New Roman" panose="02020603050405020304" pitchFamily="18" charset="0"/>
                <a:ea typeface="SimSun" panose="02010600030101010101" pitchFamily="2" charset="-122"/>
              </a:rPr>
              <a:t>for</a:t>
            </a:r>
            <a:r>
              <a:rPr lang="tr-TR" sz="1800" dirty="0">
                <a:effectLst/>
                <a:latin typeface="Times New Roman" panose="02020603050405020304" pitchFamily="18" charset="0"/>
                <a:ea typeface="SimSun" panose="02010600030101010101" pitchFamily="2" charset="-122"/>
              </a:rPr>
              <a:t> </a:t>
            </a:r>
            <a:r>
              <a:rPr lang="tr-TR" sz="1800" dirty="0" err="1">
                <a:effectLst/>
                <a:latin typeface="Times New Roman" panose="02020603050405020304" pitchFamily="18" charset="0"/>
                <a:ea typeface="SimSun" panose="02010600030101010101" pitchFamily="2" charset="-122"/>
              </a:rPr>
              <a:t>serializing</a:t>
            </a:r>
            <a:r>
              <a:rPr lang="tr-TR" sz="1800" dirty="0">
                <a:effectLst/>
                <a:latin typeface="Times New Roman" panose="02020603050405020304" pitchFamily="18" charset="0"/>
                <a:ea typeface="SimSun" panose="02010600030101010101" pitchFamily="2" charset="-122"/>
              </a:rPr>
              <a:t> </a:t>
            </a:r>
            <a:r>
              <a:rPr lang="tr-TR" sz="1800" dirty="0" err="1">
                <a:effectLst/>
                <a:latin typeface="Times New Roman" panose="02020603050405020304" pitchFamily="18" charset="0"/>
                <a:ea typeface="SimSun" panose="02010600030101010101" pitchFamily="2" charset="-122"/>
              </a:rPr>
              <a:t>and</a:t>
            </a:r>
            <a:r>
              <a:rPr lang="tr-TR" sz="1800" dirty="0">
                <a:effectLst/>
                <a:latin typeface="Times New Roman" panose="02020603050405020304" pitchFamily="18" charset="0"/>
                <a:ea typeface="SimSun" panose="02010600030101010101" pitchFamily="2" charset="-122"/>
              </a:rPr>
              <a:t> </a:t>
            </a:r>
            <a:r>
              <a:rPr lang="tr-TR" sz="1800" dirty="0" err="1">
                <a:effectLst/>
                <a:latin typeface="Times New Roman" panose="02020603050405020304" pitchFamily="18" charset="0"/>
                <a:ea typeface="SimSun" panose="02010600030101010101" pitchFamily="2" charset="-122"/>
              </a:rPr>
              <a:t>deserializing</a:t>
            </a:r>
            <a:r>
              <a:rPr lang="tr-TR" sz="1800" dirty="0">
                <a:effectLst/>
                <a:latin typeface="Times New Roman" panose="02020603050405020304" pitchFamily="18" charset="0"/>
                <a:ea typeface="SimSun" panose="02010600030101010101" pitchFamily="2" charset="-122"/>
              </a:rPr>
              <a:t> a Cell </a:t>
            </a:r>
            <a:r>
              <a:rPr lang="tr-TR" sz="1800" dirty="0" err="1">
                <a:effectLst/>
                <a:latin typeface="Times New Roman" panose="02020603050405020304" pitchFamily="18" charset="0"/>
                <a:ea typeface="SimSun" panose="02010600030101010101" pitchFamily="2" charset="-122"/>
              </a:rPr>
              <a:t>object</a:t>
            </a:r>
            <a:r>
              <a:rPr lang="tr-TR" sz="1800" dirty="0">
                <a:effectLst/>
                <a:latin typeface="Times New Roman" panose="02020603050405020304" pitchFamily="18" charset="0"/>
                <a:ea typeface="SimSun" panose="02010600030101010101" pitchFamily="2" charset="-122"/>
              </a:rPr>
              <a:t>, </a:t>
            </a:r>
            <a:r>
              <a:rPr lang="tr-TR" sz="1800" dirty="0" err="1">
                <a:effectLst/>
                <a:latin typeface="Times New Roman" panose="02020603050405020304" pitchFamily="18" charset="0"/>
                <a:ea typeface="SimSun" panose="02010600030101010101" pitchFamily="2" charset="-122"/>
              </a:rPr>
              <a:t>synapse</a:t>
            </a:r>
            <a:r>
              <a:rPr lang="tr-TR" sz="1800" dirty="0">
                <a:effectLst/>
                <a:latin typeface="Times New Roman" panose="02020603050405020304" pitchFamily="18" charset="0"/>
                <a:ea typeface="SimSun" panose="02010600030101010101" pitchFamily="2" charset="-122"/>
              </a:rPr>
              <a:t> </a:t>
            </a:r>
            <a:r>
              <a:rPr lang="tr-TR" sz="1800" dirty="0" err="1">
                <a:effectLst/>
                <a:latin typeface="Times New Roman" panose="02020603050405020304" pitchFamily="18" charset="0"/>
                <a:ea typeface="SimSun" panose="02010600030101010101" pitchFamily="2" charset="-122"/>
              </a:rPr>
              <a:t>object</a:t>
            </a:r>
            <a:r>
              <a:rPr lang="tr-TR" sz="1800" dirty="0">
                <a:effectLst/>
                <a:latin typeface="Times New Roman" panose="02020603050405020304" pitchFamily="18" charset="0"/>
                <a:ea typeface="SimSun" panose="02010600030101010101" pitchFamily="2" charset="-122"/>
              </a:rPr>
              <a:t>, </a:t>
            </a:r>
            <a:r>
              <a:rPr lang="tr-TR" sz="1800" dirty="0" err="1">
                <a:effectLst/>
                <a:latin typeface="Times New Roman" panose="02020603050405020304" pitchFamily="18" charset="0"/>
                <a:ea typeface="SimSun" panose="02010600030101010101" pitchFamily="2" charset="-122"/>
              </a:rPr>
              <a:t>distaldendrite</a:t>
            </a:r>
            <a:r>
              <a:rPr lang="tr-TR" sz="1800" dirty="0">
                <a:effectLst/>
                <a:latin typeface="Times New Roman" panose="02020603050405020304" pitchFamily="18" charset="0"/>
                <a:ea typeface="SimSun" panose="02010600030101010101" pitchFamily="2" charset="-122"/>
              </a:rPr>
              <a:t> </a:t>
            </a:r>
            <a:r>
              <a:rPr lang="tr-TR" sz="1800" dirty="0" err="1">
                <a:effectLst/>
                <a:latin typeface="Times New Roman" panose="02020603050405020304" pitchFamily="18" charset="0"/>
                <a:ea typeface="SimSun" panose="02010600030101010101" pitchFamily="2" charset="-122"/>
              </a:rPr>
              <a:t>object</a:t>
            </a:r>
            <a:r>
              <a:rPr lang="tr-TR" sz="1800" dirty="0">
                <a:effectLst/>
                <a:latin typeface="Times New Roman" panose="02020603050405020304" pitchFamily="18" charset="0"/>
                <a:ea typeface="SimSun" panose="02010600030101010101" pitchFamily="2" charset="-122"/>
              </a:rPr>
              <a:t>, </a:t>
            </a:r>
            <a:r>
              <a:rPr lang="tr-TR" sz="1800" dirty="0" err="1">
                <a:effectLst/>
                <a:latin typeface="Times New Roman" panose="02020603050405020304" pitchFamily="18" charset="0"/>
                <a:ea typeface="SimSun" panose="02010600030101010101" pitchFamily="2" charset="-122"/>
              </a:rPr>
              <a:t>dictionary</a:t>
            </a:r>
            <a:r>
              <a:rPr lang="tr-TR" sz="1800" dirty="0">
                <a:effectLst/>
                <a:latin typeface="Times New Roman" panose="02020603050405020304" pitchFamily="18" charset="0"/>
                <a:ea typeface="SimSun" panose="02010600030101010101" pitchFamily="2" charset="-122"/>
              </a:rPr>
              <a:t> </a:t>
            </a:r>
            <a:r>
              <a:rPr lang="tr-TR" sz="1800" dirty="0" err="1">
                <a:effectLst/>
                <a:latin typeface="Times New Roman" panose="02020603050405020304" pitchFamily="18" charset="0"/>
                <a:ea typeface="SimSun" panose="02010600030101010101" pitchFamily="2" charset="-122"/>
              </a:rPr>
              <a:t>object</a:t>
            </a:r>
            <a:r>
              <a:rPr lang="tr-TR" sz="1800" dirty="0">
                <a:effectLst/>
                <a:latin typeface="Times New Roman" panose="02020603050405020304" pitchFamily="18" charset="0"/>
                <a:ea typeface="SimSun" panose="02010600030101010101" pitchFamily="2" charset="-122"/>
              </a:rPr>
              <a:t>, </a:t>
            </a:r>
            <a:r>
              <a:rPr lang="tr-TR" sz="1800" dirty="0" err="1">
                <a:effectLst/>
                <a:latin typeface="Times New Roman" panose="02020603050405020304" pitchFamily="18" charset="0"/>
                <a:ea typeface="SimSun" panose="02010600030101010101" pitchFamily="2" charset="-122"/>
              </a:rPr>
              <a:t>list</a:t>
            </a:r>
            <a:r>
              <a:rPr lang="tr-TR" sz="1800" dirty="0">
                <a:effectLst/>
                <a:latin typeface="Times New Roman" panose="02020603050405020304" pitchFamily="18" charset="0"/>
                <a:ea typeface="SimSun" panose="02010600030101010101" pitchFamily="2" charset="-122"/>
              </a:rPr>
              <a:t> </a:t>
            </a:r>
            <a:r>
              <a:rPr lang="tr-TR" sz="1800" dirty="0" err="1">
                <a:effectLst/>
                <a:latin typeface="Times New Roman" panose="02020603050405020304" pitchFamily="18" charset="0"/>
                <a:ea typeface="SimSun" panose="02010600030101010101" pitchFamily="2" charset="-122"/>
              </a:rPr>
              <a:t>object</a:t>
            </a:r>
            <a:r>
              <a:rPr lang="tr-TR" sz="1800" dirty="0">
                <a:effectLst/>
                <a:latin typeface="Times New Roman" panose="02020603050405020304" pitchFamily="18" charset="0"/>
                <a:ea typeface="SimSun" panose="02010600030101010101" pitchFamily="2" charset="-122"/>
              </a:rPr>
              <a:t> </a:t>
            </a:r>
            <a:r>
              <a:rPr lang="tr-TR" sz="1800" dirty="0" err="1">
                <a:effectLst/>
                <a:latin typeface="Times New Roman" panose="02020603050405020304" pitchFamily="18" charset="0"/>
                <a:ea typeface="SimSun" panose="02010600030101010101" pitchFamily="2" charset="-122"/>
              </a:rPr>
              <a:t>and</a:t>
            </a:r>
            <a:r>
              <a:rPr lang="tr-TR" sz="1800" dirty="0">
                <a:effectLst/>
                <a:latin typeface="Times New Roman" panose="02020603050405020304" pitchFamily="18" charset="0"/>
                <a:ea typeface="SimSun" panose="02010600030101010101" pitchFamily="2" charset="-122"/>
              </a:rPr>
              <a:t> </a:t>
            </a:r>
            <a:r>
              <a:rPr lang="tr-TR" sz="1800" dirty="0" err="1">
                <a:effectLst/>
                <a:latin typeface="Times New Roman" panose="02020603050405020304" pitchFamily="18" charset="0"/>
                <a:ea typeface="SimSun" panose="02010600030101010101" pitchFamily="2" charset="-122"/>
              </a:rPr>
              <a:t>more</a:t>
            </a:r>
            <a:r>
              <a:rPr lang="tr-TR" sz="1800" dirty="0">
                <a:effectLst/>
                <a:latin typeface="Times New Roman" panose="02020603050405020304" pitchFamily="18" charset="0"/>
                <a:ea typeface="SimSun" panose="02010600030101010101" pitchFamily="2" charset="-122"/>
              </a:rPr>
              <a:t> </a:t>
            </a:r>
            <a:r>
              <a:rPr lang="tr-TR" sz="1800" dirty="0" err="1">
                <a:effectLst/>
                <a:latin typeface="Times New Roman" panose="02020603050405020304" pitchFamily="18" charset="0"/>
                <a:ea typeface="SimSun" panose="02010600030101010101" pitchFamily="2" charset="-122"/>
              </a:rPr>
              <a:t>different</a:t>
            </a:r>
            <a:r>
              <a:rPr lang="tr-TR" sz="1800" dirty="0">
                <a:effectLst/>
                <a:latin typeface="Times New Roman" panose="02020603050405020304" pitchFamily="18" charset="0"/>
                <a:ea typeface="SimSun" panose="02010600030101010101" pitchFamily="2" charset="-122"/>
              </a:rPr>
              <a:t>…</a:t>
            </a:r>
            <a:endParaRPr lang="en-GB" sz="1800" dirty="0">
              <a:effectLst/>
              <a:latin typeface="Times New Roman" panose="02020603050405020304" pitchFamily="18" charset="0"/>
              <a:ea typeface="SimSun" panose="02010600030101010101" pitchFamily="2" charset="-122"/>
            </a:endParaRPr>
          </a:p>
          <a:p>
            <a:endParaRPr lang="es-ES" dirty="0"/>
          </a:p>
        </p:txBody>
      </p:sp>
      <p:sp>
        <p:nvSpPr>
          <p:cNvPr id="4" name="Marcador de número de diapositiva 3"/>
          <p:cNvSpPr>
            <a:spLocks noGrp="1"/>
          </p:cNvSpPr>
          <p:nvPr>
            <p:ph type="sldNum" sz="quarter" idx="5"/>
          </p:nvPr>
        </p:nvSpPr>
        <p:spPr/>
        <p:txBody>
          <a:bodyPr/>
          <a:lstStyle/>
          <a:p>
            <a:fld id="{1BD11E8E-8801-40EC-8BE1-98E0AF4E8209}" type="slidenum">
              <a:rPr lang="es-ES" smtClean="0"/>
              <a:t>4</a:t>
            </a:fld>
            <a:endParaRPr lang="es-ES"/>
          </a:p>
        </p:txBody>
      </p:sp>
    </p:spTree>
    <p:extLst>
      <p:ext uri="{BB962C8B-B14F-4D97-AF65-F5344CB8AC3E}">
        <p14:creationId xmlns:p14="http://schemas.microsoft.com/office/powerpoint/2010/main" val="812151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a:p>
            <a:pPr algn="just"/>
            <a:r>
              <a:rPr lang="en-US" b="1" dirty="0"/>
              <a:t>Refactoring:</a:t>
            </a:r>
            <a:r>
              <a:rPr lang="en-US" dirty="0"/>
              <a:t> </a:t>
            </a:r>
            <a:r>
              <a:rPr lang="en-US" sz="1800" dirty="0">
                <a:effectLst/>
                <a:latin typeface="Times New Roman" panose="02020603050405020304" pitchFamily="18" charset="0"/>
                <a:ea typeface="SimSun" panose="02010600030101010101" pitchFamily="2" charset="-122"/>
              </a:rPr>
              <a:t>Refactoring a Hierarchical Temporal Memory (HTM) serializer would involve making improvements to the design, structure, or functionality of the serializer without changing its overall purpose. Refactoring is typically done to improve the code's maintainability, extensibility, and readability, and to reduce technical debt. </a:t>
            </a:r>
            <a:endParaRPr lang="en-GB"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       The goal of refactoring is to make the code easier to understand and modify while preserving its functionality. Our task is refactoring the code of the </a:t>
            </a:r>
            <a:r>
              <a:rPr lang="en-US" sz="1800" dirty="0" err="1">
                <a:effectLst/>
                <a:latin typeface="Times New Roman" panose="02020603050405020304" pitchFamily="18" charset="0"/>
                <a:ea typeface="SimSun" panose="02010600030101010101" pitchFamily="2" charset="-122"/>
              </a:rPr>
              <a:t>HTMSerializer</a:t>
            </a:r>
            <a:r>
              <a:rPr lang="en-US" sz="1800" dirty="0">
                <a:effectLst/>
                <a:latin typeface="Times New Roman" panose="02020603050405020304" pitchFamily="18" charset="0"/>
                <a:ea typeface="SimSun" panose="02010600030101010101" pitchFamily="2" charset="-122"/>
              </a:rPr>
              <a:t> File. This means making the code more legible and understandable. </a:t>
            </a:r>
            <a:r>
              <a:rPr lang="tr-TR" sz="1800" dirty="0" err="1">
                <a:effectLst/>
                <a:latin typeface="Times New Roman" panose="02020603050405020304" pitchFamily="18" charset="0"/>
                <a:ea typeface="SimSun" panose="02010600030101010101" pitchFamily="2" charset="-122"/>
              </a:rPr>
              <a:t>It</a:t>
            </a:r>
            <a:r>
              <a:rPr lang="tr-TR" sz="1800" dirty="0">
                <a:effectLst/>
                <a:latin typeface="Times New Roman" panose="02020603050405020304" pitchFamily="18" charset="0"/>
                <a:ea typeface="SimSun" panose="02010600030101010101" pitchFamily="2" charset="-122"/>
              </a:rPr>
              <a:t> </a:t>
            </a:r>
            <a:r>
              <a:rPr lang="en-US" dirty="0"/>
              <a:t>is the process of improving the structure and design of existing code without changing its external behavior.</a:t>
            </a:r>
            <a:r>
              <a:rPr lang="tr-TR" dirty="0"/>
              <a:t> </a:t>
            </a:r>
            <a:r>
              <a:rPr lang="tr-TR" dirty="0" err="1"/>
              <a:t>It</a:t>
            </a:r>
            <a:r>
              <a:rPr lang="tr-TR" dirty="0"/>
              <a:t> has two main </a:t>
            </a:r>
            <a:r>
              <a:rPr lang="tr-TR" dirty="0" err="1"/>
              <a:t>steps</a:t>
            </a:r>
            <a:r>
              <a:rPr lang="tr-TR" dirty="0"/>
              <a:t>;</a:t>
            </a:r>
          </a:p>
          <a:p>
            <a:r>
              <a:rPr lang="tr-TR" dirty="0"/>
              <a:t> 1) </a:t>
            </a:r>
            <a:r>
              <a:rPr lang="en-US" sz="1200" dirty="0">
                <a:effectLst/>
                <a:latin typeface="Times New Roman" panose="02020603050405020304" pitchFamily="18" charset="0"/>
                <a:ea typeface="SimSun" panose="02010600030101010101" pitchFamily="2" charset="-122"/>
              </a:rPr>
              <a:t>Firstly, create an interface </a:t>
            </a:r>
            <a:r>
              <a:rPr lang="en-US" sz="1200" b="1" dirty="0" err="1">
                <a:effectLst/>
                <a:latin typeface="Times New Roman" panose="02020603050405020304" pitchFamily="18" charset="0"/>
                <a:ea typeface="SimSun" panose="02010600030101010101" pitchFamily="2" charset="-122"/>
              </a:rPr>
              <a:t>HtmSerializationFormatter</a:t>
            </a:r>
            <a:r>
              <a:rPr lang="en-US" sz="1200" dirty="0">
                <a:effectLst/>
                <a:latin typeface="Times New Roman" panose="02020603050405020304" pitchFamily="18" charset="0"/>
                <a:ea typeface="SimSun" panose="02010600030101010101" pitchFamily="2" charset="-122"/>
              </a:rPr>
              <a:t> that contains all formatting methods</a:t>
            </a:r>
            <a:r>
              <a:rPr lang="tr-TR" sz="1200" dirty="0">
                <a:effectLst/>
                <a:latin typeface="Times New Roman" panose="02020603050405020304" pitchFamily="18" charset="0"/>
                <a:ea typeface="SimSun" panose="02010600030101010101" pitchFamily="2" charset="-122"/>
              </a:rPr>
              <a:t>.</a:t>
            </a:r>
          </a:p>
          <a:p>
            <a:pPr algn="l"/>
            <a:r>
              <a:rPr lang="tr-TR" dirty="0">
                <a:latin typeface="Times New Roman" panose="02020603050405020304" pitchFamily="18" charset="0"/>
                <a:ea typeface="SimSun" panose="02010600030101010101" pitchFamily="2" charset="-122"/>
              </a:rPr>
              <a:t> 2) </a:t>
            </a:r>
            <a:r>
              <a:rPr lang="en-US" sz="1200" dirty="0">
                <a:effectLst/>
                <a:latin typeface="Times New Roman" panose="02020603050405020304" pitchFamily="18" charset="0"/>
                <a:ea typeface="SimSun" panose="02010600030101010101" pitchFamily="2" charset="-122"/>
              </a:rPr>
              <a:t>create the class </a:t>
            </a:r>
            <a:r>
              <a:rPr lang="en-US" sz="1200" b="1" dirty="0" err="1">
                <a:effectLst/>
                <a:latin typeface="Times New Roman" panose="02020603050405020304" pitchFamily="18" charset="0"/>
                <a:ea typeface="SimSun" panose="02010600030101010101" pitchFamily="2" charset="-122"/>
              </a:rPr>
              <a:t>HtmDefaultTextFormatter</a:t>
            </a:r>
            <a:r>
              <a:rPr lang="en-US" sz="1200" dirty="0">
                <a:effectLst/>
                <a:latin typeface="Times New Roman" panose="02020603050405020304" pitchFamily="18" charset="0"/>
                <a:ea typeface="SimSun" panose="02010600030101010101" pitchFamily="2" charset="-122"/>
              </a:rPr>
              <a:t> that implements all formatting methods</a:t>
            </a:r>
            <a:r>
              <a:rPr lang="tr-TR" sz="1200" dirty="0">
                <a:effectLst/>
                <a:latin typeface="Times New Roman" panose="02020603050405020304" pitchFamily="18" charset="0"/>
                <a:ea typeface="SimSun" panose="02010600030101010101" pitchFamily="2" charset="-122"/>
              </a:rPr>
              <a:t>.</a:t>
            </a:r>
          </a:p>
          <a:p>
            <a:pPr algn="just"/>
            <a:r>
              <a:rPr lang="en-US" sz="1800" dirty="0">
                <a:effectLst/>
                <a:latin typeface="Times New Roman" panose="02020603050405020304" pitchFamily="18" charset="0"/>
                <a:ea typeface="SimSun" panose="02010600030101010101" pitchFamily="2" charset="-122"/>
              </a:rPr>
              <a:t>The </a:t>
            </a:r>
            <a:r>
              <a:rPr lang="en-US" sz="1800" dirty="0" err="1">
                <a:effectLst/>
                <a:latin typeface="Times New Roman" panose="02020603050405020304" pitchFamily="18" charset="0"/>
                <a:ea typeface="SimSun" panose="02010600030101010101" pitchFamily="2" charset="-122"/>
              </a:rPr>
              <a:t>HtmDefaultTextFormatter</a:t>
            </a:r>
            <a:r>
              <a:rPr lang="en-US" sz="1800" dirty="0">
                <a:effectLst/>
                <a:latin typeface="Times New Roman" panose="02020603050405020304" pitchFamily="18" charset="0"/>
                <a:ea typeface="SimSun" panose="02010600030101010101" pitchFamily="2" charset="-122"/>
              </a:rPr>
              <a:t> class is an implementation of the </a:t>
            </a:r>
            <a:r>
              <a:rPr lang="en-US" sz="1800" dirty="0" err="1">
                <a:effectLst/>
                <a:latin typeface="Times New Roman" panose="02020603050405020304" pitchFamily="18" charset="0"/>
                <a:ea typeface="SimSun" panose="02010600030101010101" pitchFamily="2" charset="-122"/>
              </a:rPr>
              <a:t>IHtmSerializationFormatter</a:t>
            </a:r>
            <a:r>
              <a:rPr lang="en-US" sz="1800" dirty="0">
                <a:effectLst/>
                <a:latin typeface="Times New Roman" panose="02020603050405020304" pitchFamily="18" charset="0"/>
                <a:ea typeface="SimSun" panose="02010600030101010101" pitchFamily="2" charset="-122"/>
              </a:rPr>
              <a:t> interface, which is used for serializing and deserializing objects to and from HTML-formatted text. The </a:t>
            </a:r>
            <a:r>
              <a:rPr lang="en-US" sz="1800" dirty="0" err="1">
                <a:effectLst/>
                <a:latin typeface="Times New Roman" panose="02020603050405020304" pitchFamily="18" charset="0"/>
                <a:ea typeface="SimSun" panose="02010600030101010101" pitchFamily="2" charset="-122"/>
              </a:rPr>
              <a:t>HtmDefaultTextFormatter</a:t>
            </a:r>
            <a:r>
              <a:rPr lang="en-US" sz="1800" dirty="0">
                <a:effectLst/>
                <a:latin typeface="Times New Roman" panose="02020603050405020304" pitchFamily="18" charset="0"/>
                <a:ea typeface="SimSun" panose="02010600030101010101" pitchFamily="2" charset="-122"/>
              </a:rPr>
              <a:t> class provides a default implementation of the </a:t>
            </a:r>
            <a:r>
              <a:rPr lang="en-US" sz="1800" dirty="0" err="1">
                <a:effectLst/>
                <a:latin typeface="Times New Roman" panose="02020603050405020304" pitchFamily="18" charset="0"/>
                <a:ea typeface="SimSun" panose="02010600030101010101" pitchFamily="2" charset="-122"/>
              </a:rPr>
              <a:t>IHtmSerializationFormatter</a:t>
            </a:r>
            <a:r>
              <a:rPr lang="en-US" sz="1800" dirty="0">
                <a:effectLst/>
                <a:latin typeface="Times New Roman" panose="02020603050405020304" pitchFamily="18" charset="0"/>
                <a:ea typeface="SimSun" panose="02010600030101010101" pitchFamily="2" charset="-122"/>
              </a:rPr>
              <a:t> interface.</a:t>
            </a:r>
            <a:endParaRPr lang="en-GB"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The </a:t>
            </a:r>
            <a:r>
              <a:rPr lang="en-US" sz="1800" dirty="0" err="1">
                <a:effectLst/>
                <a:latin typeface="Times New Roman" panose="02020603050405020304" pitchFamily="18" charset="0"/>
                <a:ea typeface="SimSun" panose="02010600030101010101" pitchFamily="2" charset="-122"/>
              </a:rPr>
              <a:t>HtmSerializer</a:t>
            </a:r>
            <a:r>
              <a:rPr lang="en-US" sz="1800" dirty="0">
                <a:effectLst/>
                <a:latin typeface="Times New Roman" panose="02020603050405020304" pitchFamily="18" charset="0"/>
                <a:ea typeface="SimSun" panose="02010600030101010101" pitchFamily="2" charset="-122"/>
              </a:rPr>
              <a:t> class is a utility class for serializing and deserializing objects to and from HTML-formatted text. It uses an </a:t>
            </a:r>
            <a:r>
              <a:rPr lang="en-US" sz="1800" dirty="0" err="1">
                <a:effectLst/>
                <a:latin typeface="Times New Roman" panose="02020603050405020304" pitchFamily="18" charset="0"/>
                <a:ea typeface="SimSun" panose="02010600030101010101" pitchFamily="2" charset="-122"/>
              </a:rPr>
              <a:t>IHtmSerializationFormatter</a:t>
            </a:r>
            <a:r>
              <a:rPr lang="en-US" sz="1800" dirty="0">
                <a:effectLst/>
                <a:latin typeface="Times New Roman" panose="02020603050405020304" pitchFamily="18" charset="0"/>
                <a:ea typeface="SimSun" panose="02010600030101010101" pitchFamily="2" charset="-122"/>
              </a:rPr>
              <a:t> implementation to perform the serialization and deserialization. The </a:t>
            </a:r>
            <a:r>
              <a:rPr lang="en-US" sz="1800" dirty="0" err="1">
                <a:effectLst/>
                <a:latin typeface="Times New Roman" panose="02020603050405020304" pitchFamily="18" charset="0"/>
                <a:ea typeface="SimSun" panose="02010600030101010101" pitchFamily="2" charset="-122"/>
              </a:rPr>
              <a:t>HtmSerializer</a:t>
            </a:r>
            <a:r>
              <a:rPr lang="en-US" sz="1800" dirty="0">
                <a:effectLst/>
                <a:latin typeface="Times New Roman" panose="02020603050405020304" pitchFamily="18" charset="0"/>
                <a:ea typeface="SimSun" panose="02010600030101010101" pitchFamily="2" charset="-122"/>
              </a:rPr>
              <a:t> class provides methods for serializing and deserializing objects, as well as methods for serializing and deserializing individual values.</a:t>
            </a:r>
            <a:endParaRPr lang="en-GB"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Default implementation of the `</a:t>
            </a:r>
            <a:r>
              <a:rPr lang="en-US" sz="1800" dirty="0" err="1">
                <a:effectLst/>
                <a:latin typeface="Times New Roman" panose="02020603050405020304" pitchFamily="18" charset="0"/>
                <a:ea typeface="SimSun" panose="02010600030101010101" pitchFamily="2" charset="-122"/>
              </a:rPr>
              <a:t>IHtmSerializationFormatter</a:t>
            </a:r>
            <a:r>
              <a:rPr lang="en-US" sz="1800" dirty="0">
                <a:effectLst/>
                <a:latin typeface="Times New Roman" panose="02020603050405020304" pitchFamily="18" charset="0"/>
                <a:ea typeface="SimSun" panose="02010600030101010101" pitchFamily="2" charset="-122"/>
              </a:rPr>
              <a:t>` interface for serializing and deserializing objects to and from HTML-formatted text.</a:t>
            </a:r>
          </a:p>
          <a:p>
            <a:pPr algn="just"/>
            <a:endParaRPr lang="en-US" sz="1800" dirty="0">
              <a:effectLst/>
              <a:latin typeface="Times New Roman" panose="02020603050405020304" pitchFamily="18" charset="0"/>
              <a:ea typeface="SimSun" panose="02010600030101010101" pitchFamily="2" charset="-122"/>
            </a:endParaRPr>
          </a:p>
          <a:p>
            <a:pPr algn="just"/>
            <a:endParaRPr lang="en-US"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Unit testing, an important aspect of software testing, entails inspecting individual units or components of a software system individually to ensure their intended functionality. The overall goal of this refactoring work is to improve the quality, efficiency, and maintainability of C# code bases. Using unit tests and serialization-deserialization methods, the project creates a solid and tested codebase that is both understandable and adaptive over time.</a:t>
            </a:r>
            <a:endParaRPr lang="en-GB" sz="1800" dirty="0">
              <a:effectLst/>
              <a:latin typeface="Times New Roman" panose="02020603050405020304" pitchFamily="18" charset="0"/>
              <a:ea typeface="SimSun" panose="02010600030101010101" pitchFamily="2" charset="-122"/>
            </a:endParaRPr>
          </a:p>
          <a:p>
            <a:pPr algn="just"/>
            <a:endParaRPr lang="tr-TR" sz="1800" dirty="0">
              <a:effectLst/>
              <a:latin typeface="Times New Roman" panose="02020603050405020304" pitchFamily="18" charset="0"/>
              <a:ea typeface="SimSun" panose="02010600030101010101" pitchFamily="2" charset="-122"/>
            </a:endParaRPr>
          </a:p>
          <a:p>
            <a:pPr algn="just"/>
            <a:endParaRPr lang="tr-TR"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In conclusion, refactoring the </a:t>
            </a:r>
            <a:r>
              <a:rPr lang="en-US" sz="1800" dirty="0" err="1">
                <a:effectLst/>
                <a:latin typeface="Times New Roman" panose="02020603050405020304" pitchFamily="18" charset="0"/>
                <a:ea typeface="SimSun" panose="02010600030101010101" pitchFamily="2" charset="-122"/>
              </a:rPr>
              <a:t>HTMSerialization</a:t>
            </a:r>
            <a:r>
              <a:rPr lang="en-US" sz="1800" dirty="0">
                <a:effectLst/>
                <a:latin typeface="Times New Roman" panose="02020603050405020304" pitchFamily="18" charset="0"/>
                <a:ea typeface="SimSun" panose="02010600030101010101" pitchFamily="2" charset="-122"/>
              </a:rPr>
              <a:t> code was a worthwhile exercise that resulted in significant improvements to the codebase. It has made the code more maintainable, extensible, and testable, making it easier to work with and reducing the likelihood of introducing new bugs. Refactoring should be an ongoing process, and we should always strive to improve the quality of our code to ensure that it remains robust and easy to work with.</a:t>
            </a:r>
          </a:p>
          <a:p>
            <a:pPr algn="l"/>
            <a:endParaRPr lang="en-US" dirty="0"/>
          </a:p>
        </p:txBody>
      </p:sp>
      <p:sp>
        <p:nvSpPr>
          <p:cNvPr id="4" name="Marcador de número de diapositiva 3"/>
          <p:cNvSpPr>
            <a:spLocks noGrp="1"/>
          </p:cNvSpPr>
          <p:nvPr>
            <p:ph type="sldNum" sz="quarter" idx="5"/>
          </p:nvPr>
        </p:nvSpPr>
        <p:spPr/>
        <p:txBody>
          <a:bodyPr/>
          <a:lstStyle/>
          <a:p>
            <a:fld id="{1BD11E8E-8801-40EC-8BE1-98E0AF4E8209}" type="slidenum">
              <a:rPr lang="es-ES" smtClean="0"/>
              <a:t>5</a:t>
            </a:fld>
            <a:endParaRPr lang="es-ES"/>
          </a:p>
        </p:txBody>
      </p:sp>
    </p:spTree>
    <p:extLst>
      <p:ext uri="{BB962C8B-B14F-4D97-AF65-F5344CB8AC3E}">
        <p14:creationId xmlns:p14="http://schemas.microsoft.com/office/powerpoint/2010/main" val="4145860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9824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5147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79812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2236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3475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145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84370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683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3757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117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5884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09058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2416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67787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AC24A9-CCB6-4F8D-B8DB-C2F3692CFA5A}"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64817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AC24A9-CCB6-4F8D-B8DB-C2F3692CFA5A}"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59370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AC24A9-CCB6-4F8D-B8DB-C2F3692CFA5A}" type="datetimeFigureOut">
              <a:rPr lang="en-US" smtClean="0"/>
              <a:t>2/2/2024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29399679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3" descr="A large group of colorful lights&#10;&#10;Description automatically generated with low confidence">
            <a:extLst>
              <a:ext uri="{FF2B5EF4-FFF2-40B4-BE49-F238E27FC236}">
                <a16:creationId xmlns:a16="http://schemas.microsoft.com/office/drawing/2014/main" id="{AAB0C05F-23D5-030A-AF43-25DA536BD85B}"/>
              </a:ext>
            </a:extLst>
          </p:cNvPr>
          <p:cNvPicPr>
            <a:picLocks noChangeAspect="1"/>
          </p:cNvPicPr>
          <p:nvPr/>
        </p:nvPicPr>
        <p:blipFill rotWithShape="1">
          <a:blip r:embed="rId3"/>
          <a:srcRect l="11037" r="13123"/>
          <a:stretch/>
        </p:blipFill>
        <p:spPr>
          <a:xfrm>
            <a:off x="20" y="10"/>
            <a:ext cx="8668492" cy="6857990"/>
          </a:xfrm>
          <a:prstGeom prst="rect">
            <a:avLst/>
          </a:prstGeom>
        </p:spPr>
      </p:pic>
      <p:sp>
        <p:nvSpPr>
          <p:cNvPr id="2" name="Title 1">
            <a:extLst>
              <a:ext uri="{FF2B5EF4-FFF2-40B4-BE49-F238E27FC236}">
                <a16:creationId xmlns:a16="http://schemas.microsoft.com/office/drawing/2014/main" id="{147CD4E5-072F-4690-8E84-1AF2ED99AA02}"/>
              </a:ext>
            </a:extLst>
          </p:cNvPr>
          <p:cNvSpPr>
            <a:spLocks noGrp="1"/>
          </p:cNvSpPr>
          <p:nvPr>
            <p:ph type="ctrTitle"/>
          </p:nvPr>
        </p:nvSpPr>
        <p:spPr>
          <a:xfrm>
            <a:off x="8668512" y="1301115"/>
            <a:ext cx="3523468" cy="3240647"/>
          </a:xfrm>
        </p:spPr>
        <p:txBody>
          <a:bodyPr anchor="b">
            <a:normAutofit fontScale="90000"/>
          </a:bodyPr>
          <a:lstStyle/>
          <a:p>
            <a:pPr algn="ctr"/>
            <a:br>
              <a:rPr lang="en-US" sz="3600" dirty="0">
                <a:solidFill>
                  <a:schemeClr val="tx1"/>
                </a:solidFill>
              </a:rPr>
            </a:br>
            <a:br>
              <a:rPr lang="en-US" sz="3600" dirty="0">
                <a:solidFill>
                  <a:schemeClr val="tx1"/>
                </a:solidFill>
              </a:rPr>
            </a:br>
            <a:r>
              <a:rPr lang="en-US" sz="3600" dirty="0">
                <a:solidFill>
                  <a:schemeClr val="tx1"/>
                </a:solidFill>
              </a:rPr>
              <a:t>Software Engineering</a:t>
            </a:r>
            <a:br>
              <a:rPr lang="en-US" sz="3600" dirty="0">
                <a:solidFill>
                  <a:schemeClr val="tx1"/>
                </a:solidFill>
              </a:rPr>
            </a:br>
            <a:br>
              <a:rPr lang="en-US" sz="3600" dirty="0">
                <a:solidFill>
                  <a:schemeClr val="tx1"/>
                </a:solidFill>
              </a:rPr>
            </a:br>
            <a:r>
              <a:rPr lang="en-US" sz="3600" dirty="0">
                <a:solidFill>
                  <a:schemeClr val="tx1"/>
                </a:solidFill>
              </a:rPr>
              <a:t>Presentation On</a:t>
            </a:r>
            <a:br>
              <a:rPr lang="en-US" sz="3600" dirty="0">
                <a:solidFill>
                  <a:schemeClr val="tx1"/>
                </a:solidFill>
              </a:rPr>
            </a:br>
            <a:br>
              <a:rPr lang="en-US" sz="3600" dirty="0">
                <a:solidFill>
                  <a:schemeClr val="tx1"/>
                </a:solidFill>
              </a:rPr>
            </a:br>
            <a:r>
              <a:rPr lang="tr-TR" sz="3600" dirty="0">
                <a:solidFill>
                  <a:schemeClr val="tx1"/>
                </a:solidFill>
              </a:rPr>
              <a:t>Refactoring HtmSerializer</a:t>
            </a:r>
            <a:br>
              <a:rPr lang="en-US" sz="3600" dirty="0">
                <a:solidFill>
                  <a:schemeClr val="tx1"/>
                </a:solidFill>
              </a:rPr>
            </a:br>
            <a:br>
              <a:rPr lang="en-US" sz="3600" dirty="0">
                <a:solidFill>
                  <a:schemeClr val="tx1"/>
                </a:solidFill>
              </a:rPr>
            </a:br>
            <a:r>
              <a:rPr lang="en-US" sz="3600" dirty="0">
                <a:solidFill>
                  <a:schemeClr val="tx1"/>
                </a:solidFill>
              </a:rPr>
              <a:t>Presented by</a:t>
            </a:r>
            <a:endParaRPr lang="en-IN" sz="3600" dirty="0">
              <a:solidFill>
                <a:schemeClr val="tx1"/>
              </a:solidFill>
            </a:endParaRPr>
          </a:p>
        </p:txBody>
      </p:sp>
      <p:sp>
        <p:nvSpPr>
          <p:cNvPr id="3" name="CuadroTexto 2">
            <a:extLst>
              <a:ext uri="{FF2B5EF4-FFF2-40B4-BE49-F238E27FC236}">
                <a16:creationId xmlns:a16="http://schemas.microsoft.com/office/drawing/2014/main" id="{0532D29D-DDDC-FA31-2E1D-DBCED6B3D887}"/>
              </a:ext>
            </a:extLst>
          </p:cNvPr>
          <p:cNvSpPr txBox="1"/>
          <p:nvPr/>
        </p:nvSpPr>
        <p:spPr>
          <a:xfrm>
            <a:off x="10073493" y="5064442"/>
            <a:ext cx="1864426" cy="984885"/>
          </a:xfrm>
          <a:prstGeom prst="rect">
            <a:avLst/>
          </a:prstGeom>
          <a:noFill/>
        </p:spPr>
        <p:txBody>
          <a:bodyPr wrap="square" rtlCol="0">
            <a:spAutoFit/>
          </a:bodyPr>
          <a:lstStyle/>
          <a:p>
            <a:r>
              <a:rPr lang="es-ES" sz="2000" b="1" dirty="0" err="1"/>
              <a:t>Khaled</a:t>
            </a:r>
            <a:r>
              <a:rPr lang="es-ES" sz="2000" b="1" dirty="0"/>
              <a:t> </a:t>
            </a:r>
            <a:r>
              <a:rPr lang="es-ES" sz="2000" b="1" dirty="0" err="1"/>
              <a:t>Kandil</a:t>
            </a:r>
            <a:r>
              <a:rPr lang="es-ES" sz="2000" b="1" dirty="0"/>
              <a:t> </a:t>
            </a:r>
          </a:p>
          <a:p>
            <a:r>
              <a:rPr lang="es-ES" sz="2000" b="1" dirty="0" err="1"/>
              <a:t>Erdi</a:t>
            </a:r>
            <a:r>
              <a:rPr lang="es-ES" sz="2000" b="1" dirty="0"/>
              <a:t> Tras</a:t>
            </a:r>
          </a:p>
          <a:p>
            <a:endParaRPr lang="es-ES" dirty="0"/>
          </a:p>
        </p:txBody>
      </p:sp>
    </p:spTree>
    <p:extLst>
      <p:ext uri="{BB962C8B-B14F-4D97-AF65-F5344CB8AC3E}">
        <p14:creationId xmlns:p14="http://schemas.microsoft.com/office/powerpoint/2010/main" val="122269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EE55C017-EB55-017D-6085-C30F536E692D}"/>
              </a:ext>
            </a:extLst>
          </p:cNvPr>
          <p:cNvGraphicFramePr/>
          <p:nvPr>
            <p:extLst>
              <p:ext uri="{D42A27DB-BD31-4B8C-83A1-F6EECF244321}">
                <p14:modId xmlns:p14="http://schemas.microsoft.com/office/powerpoint/2010/main" val="411990146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175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3B9B-847F-4E02-8128-E5AEDAF9E7BF}"/>
              </a:ext>
            </a:extLst>
          </p:cNvPr>
          <p:cNvSpPr>
            <a:spLocks noGrp="1"/>
          </p:cNvSpPr>
          <p:nvPr>
            <p:ph type="title"/>
          </p:nvPr>
        </p:nvSpPr>
        <p:spPr/>
        <p:txBody>
          <a:bodyPr/>
          <a:lstStyle/>
          <a:p>
            <a:r>
              <a:rPr lang="es-ES" dirty="0" err="1"/>
              <a:t>Introduction</a:t>
            </a:r>
            <a:endParaRPr lang="en-IN" dirty="0"/>
          </a:p>
        </p:txBody>
      </p:sp>
      <p:sp>
        <p:nvSpPr>
          <p:cNvPr id="3" name="Content Placeholder 2">
            <a:extLst>
              <a:ext uri="{FF2B5EF4-FFF2-40B4-BE49-F238E27FC236}">
                <a16:creationId xmlns:a16="http://schemas.microsoft.com/office/drawing/2014/main" id="{9B48CF02-CE12-4A0D-A4B3-44FDD43F20E2}"/>
              </a:ext>
            </a:extLst>
          </p:cNvPr>
          <p:cNvSpPr>
            <a:spLocks noGrp="1"/>
          </p:cNvSpPr>
          <p:nvPr>
            <p:ph idx="1"/>
          </p:nvPr>
        </p:nvSpPr>
        <p:spPr>
          <a:xfrm>
            <a:off x="795972" y="2478024"/>
            <a:ext cx="10168128" cy="3831336"/>
          </a:xfrm>
        </p:spPr>
        <p:txBody>
          <a:bodyPr>
            <a:normAutofit/>
          </a:bodyPr>
          <a:lstStyle/>
          <a:p>
            <a:pPr>
              <a:lnSpc>
                <a:spcPct val="107000"/>
              </a:lnSpc>
              <a:spcAft>
                <a:spcPts val="800"/>
              </a:spcAft>
            </a:pPr>
            <a:endParaRPr lang="tr-TR"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kern="100" dirty="0">
                <a:effectLst/>
                <a:latin typeface="+mj-lt"/>
                <a:ea typeface="Calibri" panose="020F0502020204030204" pitchFamily="34" charset="0"/>
                <a:cs typeface="Times New Roman" panose="02020603050405020304" pitchFamily="18" charset="0"/>
              </a:rPr>
              <a:t>What is the HtmSerializer? </a:t>
            </a:r>
          </a:p>
          <a:p>
            <a:pPr>
              <a:lnSpc>
                <a:spcPct val="107000"/>
              </a:lnSpc>
              <a:spcAft>
                <a:spcPts val="800"/>
              </a:spcAft>
            </a:pPr>
            <a:r>
              <a:rPr lang="tr-TR" kern="100" dirty="0">
                <a:latin typeface="+mj-lt"/>
                <a:ea typeface="Calibri" panose="020F0502020204030204" pitchFamily="34" charset="0"/>
                <a:cs typeface="Times New Roman" panose="02020603050405020304" pitchFamily="18" charset="0"/>
              </a:rPr>
              <a:t>Purpose of the Serialization and Deserialization</a:t>
            </a:r>
          </a:p>
          <a:p>
            <a:pPr>
              <a:lnSpc>
                <a:spcPct val="107000"/>
              </a:lnSpc>
              <a:spcAft>
                <a:spcPts val="800"/>
              </a:spcAft>
            </a:pPr>
            <a:r>
              <a:rPr lang="tr-TR" kern="100" dirty="0">
                <a:latin typeface="+mj-lt"/>
                <a:ea typeface="Calibri" panose="020F0502020204030204" pitchFamily="34" charset="0"/>
                <a:cs typeface="Times New Roman" panose="02020603050405020304" pitchFamily="18" charset="0"/>
              </a:rPr>
              <a:t>What is the Unit Tests and Refactoring?</a:t>
            </a:r>
          </a:p>
          <a:p>
            <a:pPr>
              <a:lnSpc>
                <a:spcPct val="107000"/>
              </a:lnSpc>
              <a:spcAft>
                <a:spcPts val="800"/>
              </a:spcAft>
            </a:pPr>
            <a:r>
              <a:rPr lang="tr-TR" kern="100" dirty="0">
                <a:latin typeface="+mj-lt"/>
                <a:ea typeface="Calibri" panose="020F0502020204030204" pitchFamily="34" charset="0"/>
                <a:cs typeface="Times New Roman" panose="02020603050405020304" pitchFamily="18" charset="0"/>
              </a:rPr>
              <a:t>Objective of our task</a:t>
            </a:r>
          </a:p>
          <a:p>
            <a:pPr>
              <a:lnSpc>
                <a:spcPct val="107000"/>
              </a:lnSpc>
              <a:spcAft>
                <a:spcPts val="800"/>
              </a:spcAft>
            </a:pPr>
            <a:endParaRPr lang="tr-TR"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173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04B-8E32-4BDC-B3E8-B55D07760664}"/>
              </a:ext>
            </a:extLst>
          </p:cNvPr>
          <p:cNvSpPr>
            <a:spLocks noGrp="1"/>
          </p:cNvSpPr>
          <p:nvPr>
            <p:ph type="title"/>
          </p:nvPr>
        </p:nvSpPr>
        <p:spPr/>
        <p:txBody>
          <a:bodyPr/>
          <a:lstStyle/>
          <a:p>
            <a:r>
              <a:rPr lang="es-ES" dirty="0" err="1"/>
              <a:t>Methods</a:t>
            </a:r>
            <a:endParaRPr lang="en-IN" dirty="0"/>
          </a:p>
        </p:txBody>
      </p:sp>
      <p:sp>
        <p:nvSpPr>
          <p:cNvPr id="3" name="Content Placeholder 2">
            <a:extLst>
              <a:ext uri="{FF2B5EF4-FFF2-40B4-BE49-F238E27FC236}">
                <a16:creationId xmlns:a16="http://schemas.microsoft.com/office/drawing/2014/main" id="{8E0800CC-6F86-4DCA-8AB6-F4ECCBF3A3CA}"/>
              </a:ext>
            </a:extLst>
          </p:cNvPr>
          <p:cNvSpPr>
            <a:spLocks noGrp="1"/>
          </p:cNvSpPr>
          <p:nvPr>
            <p:ph idx="1"/>
          </p:nvPr>
        </p:nvSpPr>
        <p:spPr>
          <a:xfrm>
            <a:off x="1011936" y="2262297"/>
            <a:ext cx="10168128" cy="4047063"/>
          </a:xfrm>
        </p:spPr>
        <p:txBody>
          <a:bodyPr>
            <a:noAutofit/>
          </a:bodyPr>
          <a:lstStyle/>
          <a:p>
            <a:pPr marL="0" indent="0">
              <a:buNone/>
            </a:pPr>
            <a:endParaRPr lang="tr-TR" b="1" dirty="0">
              <a:latin typeface="+mj-lt"/>
            </a:endParaRPr>
          </a:p>
          <a:p>
            <a:pPr marL="0" indent="0">
              <a:buNone/>
            </a:pPr>
            <a:endParaRPr lang="tr-TR" b="1" dirty="0">
              <a:latin typeface="+mj-lt"/>
            </a:endParaRPr>
          </a:p>
        </p:txBody>
      </p:sp>
      <p:sp>
        <p:nvSpPr>
          <p:cNvPr id="5" name="Metin kutusu 4">
            <a:extLst>
              <a:ext uri="{FF2B5EF4-FFF2-40B4-BE49-F238E27FC236}">
                <a16:creationId xmlns:a16="http://schemas.microsoft.com/office/drawing/2014/main" id="{4A8AE693-1DE4-E580-544D-51103B4CBD58}"/>
              </a:ext>
            </a:extLst>
          </p:cNvPr>
          <p:cNvSpPr txBox="1"/>
          <p:nvPr/>
        </p:nvSpPr>
        <p:spPr>
          <a:xfrm>
            <a:off x="677334" y="4785331"/>
            <a:ext cx="8596668" cy="1354217"/>
          </a:xfrm>
          <a:prstGeom prst="rect">
            <a:avLst/>
          </a:prstGeom>
          <a:noFill/>
        </p:spPr>
        <p:txBody>
          <a:bodyPr wrap="square" rtlCol="0">
            <a:spAutoFit/>
          </a:bodyPr>
          <a:lstStyle/>
          <a:p>
            <a:r>
              <a:rPr lang="tr-TR" sz="1800" dirty="0">
                <a:effectLst/>
                <a:latin typeface="Times New Roman" panose="02020603050405020304" pitchFamily="18" charset="0"/>
                <a:ea typeface="SimSun" panose="02010600030101010101" pitchFamily="2" charset="-122"/>
                <a:sym typeface="Wingdings" panose="05000000000000000000" pitchFamily="2" charset="2"/>
              </a:rPr>
              <a:t> </a:t>
            </a:r>
            <a:r>
              <a:rPr lang="tr-TR" sz="1600" dirty="0">
                <a:effectLst/>
                <a:latin typeface="Times New Roman" panose="02020603050405020304" pitchFamily="18" charset="0"/>
                <a:ea typeface="SimSun" panose="02010600030101010101" pitchFamily="2" charset="-122"/>
              </a:rPr>
              <a:t>Class</a:t>
            </a:r>
            <a:r>
              <a:rPr lang="en-US" sz="1600" dirty="0">
                <a:effectLst/>
                <a:latin typeface="Times New Roman" panose="02020603050405020304" pitchFamily="18" charset="0"/>
                <a:ea typeface="SimSun" panose="02010600030101010101" pitchFamily="2" charset="-122"/>
              </a:rPr>
              <a:t> is used to serialize and deserialize various data types, such as primitive types, dictionaries, lists, and custom objects. The class provides methods for serializing and deserializing values of different types, such as int, double, string, long, bool, and arrays. It also provides methods for serializing and deserializing custom objects, such as Synapse, </a:t>
            </a:r>
            <a:r>
              <a:rPr lang="en-US" sz="1600" dirty="0" err="1">
                <a:effectLst/>
                <a:latin typeface="Times New Roman" panose="02020603050405020304" pitchFamily="18" charset="0"/>
                <a:ea typeface="SimSun" panose="02010600030101010101" pitchFamily="2" charset="-122"/>
              </a:rPr>
              <a:t>DistalDendrite</a:t>
            </a:r>
            <a:r>
              <a:rPr lang="en-US" sz="1600" dirty="0">
                <a:effectLst/>
                <a:latin typeface="Times New Roman" panose="02020603050405020304" pitchFamily="18" charset="0"/>
                <a:ea typeface="SimSun" panose="02010600030101010101" pitchFamily="2" charset="-122"/>
              </a:rPr>
              <a:t>, Cell, and dictionaries with custom keys and values. The class also includes a method for checking if two objects are equal.</a:t>
            </a:r>
            <a:endParaRPr lang="en-GB" sz="1600" dirty="0"/>
          </a:p>
        </p:txBody>
      </p:sp>
      <p:sp>
        <p:nvSpPr>
          <p:cNvPr id="6" name="Metin kutusu 5">
            <a:extLst>
              <a:ext uri="{FF2B5EF4-FFF2-40B4-BE49-F238E27FC236}">
                <a16:creationId xmlns:a16="http://schemas.microsoft.com/office/drawing/2014/main" id="{473B0AC3-5475-5389-EBA7-C63C4AD44A7C}"/>
              </a:ext>
            </a:extLst>
          </p:cNvPr>
          <p:cNvSpPr txBox="1"/>
          <p:nvPr/>
        </p:nvSpPr>
        <p:spPr>
          <a:xfrm>
            <a:off x="677334" y="1403166"/>
            <a:ext cx="8596668" cy="1815882"/>
          </a:xfrm>
          <a:prstGeom prst="rect">
            <a:avLst/>
          </a:prstGeom>
          <a:noFill/>
        </p:spPr>
        <p:txBody>
          <a:bodyPr wrap="square" rtlCol="0">
            <a:spAutoFit/>
          </a:bodyPr>
          <a:lstStyle/>
          <a:p>
            <a:pPr algn="just"/>
            <a:r>
              <a:rPr lang="tr-TR" sz="1600" dirty="0">
                <a:effectLst/>
                <a:latin typeface="Times New Roman" panose="02020603050405020304" pitchFamily="18" charset="0"/>
                <a:ea typeface="SimSun" panose="02010600030101010101" pitchFamily="2" charset="-122"/>
                <a:sym typeface="Wingdings" panose="05000000000000000000" pitchFamily="2" charset="2"/>
              </a:rPr>
              <a:t></a:t>
            </a:r>
            <a:r>
              <a:rPr lang="en-US" sz="1600" dirty="0">
                <a:effectLst/>
                <a:latin typeface="Times New Roman" panose="02020603050405020304" pitchFamily="18" charset="0"/>
                <a:ea typeface="SimSun" panose="02010600030101010101" pitchFamily="2" charset="-122"/>
              </a:rPr>
              <a:t>Two methods named Serialize() and Deserialize have been implemented under </a:t>
            </a:r>
            <a:r>
              <a:rPr lang="en-US" sz="1600" dirty="0" err="1">
                <a:effectLst/>
                <a:latin typeface="Times New Roman" panose="02020603050405020304" pitchFamily="18" charset="0"/>
                <a:ea typeface="SimSun" panose="02010600030101010101" pitchFamily="2" charset="-122"/>
              </a:rPr>
              <a:t>NeoCortexApi</a:t>
            </a:r>
            <a:r>
              <a:rPr lang="en-US" sz="1600" dirty="0">
                <a:effectLst/>
                <a:latin typeface="Times New Roman" panose="02020603050405020304" pitchFamily="18" charset="0"/>
                <a:ea typeface="SimSun" panose="02010600030101010101" pitchFamily="2" charset="-122"/>
              </a:rPr>
              <a:t> directory in HTM and they are the two main methods of our project. This </a:t>
            </a:r>
            <a:r>
              <a:rPr lang="en-US" sz="1600" dirty="0" err="1">
                <a:effectLst/>
                <a:latin typeface="Times New Roman" panose="02020603050405020304" pitchFamily="18" charset="0"/>
                <a:ea typeface="SimSun" panose="02010600030101010101" pitchFamily="2" charset="-122"/>
              </a:rPr>
              <a:t>Seralize</a:t>
            </a:r>
            <a:r>
              <a:rPr lang="en-US" sz="1600" dirty="0">
                <a:effectLst/>
                <a:latin typeface="Times New Roman" panose="02020603050405020304" pitchFamily="18" charset="0"/>
                <a:ea typeface="SimSun" panose="02010600030101010101" pitchFamily="2" charset="-122"/>
              </a:rPr>
              <a:t> function creates an instance of the </a:t>
            </a:r>
            <a:r>
              <a:rPr lang="en-US" sz="1600" dirty="0" err="1">
                <a:effectLst/>
                <a:latin typeface="Times New Roman" panose="02020603050405020304" pitchFamily="18" charset="0"/>
                <a:ea typeface="SimSun" panose="02010600030101010101" pitchFamily="2" charset="-122"/>
              </a:rPr>
              <a:t>HtmSerializer</a:t>
            </a:r>
            <a:r>
              <a:rPr lang="en-US" sz="1600" dirty="0">
                <a:effectLst/>
                <a:latin typeface="Times New Roman" panose="02020603050405020304" pitchFamily="18" charset="0"/>
                <a:ea typeface="SimSun" panose="02010600030101010101" pitchFamily="2" charset="-122"/>
              </a:rPr>
              <a:t> class and initiates functions called </a:t>
            </a:r>
            <a:r>
              <a:rPr lang="en-US" sz="1600" dirty="0" err="1">
                <a:effectLst/>
                <a:latin typeface="Times New Roman" panose="02020603050405020304" pitchFamily="18" charset="0"/>
                <a:ea typeface="SimSun" panose="02010600030101010101" pitchFamily="2" charset="-122"/>
              </a:rPr>
              <a:t>SerializeBegin</a:t>
            </a:r>
            <a:r>
              <a:rPr lang="en-US" sz="1600" dirty="0">
                <a:effectLst/>
                <a:latin typeface="Times New Roman" panose="02020603050405020304" pitchFamily="18" charset="0"/>
                <a:ea typeface="SimSun" panose="02010600030101010101" pitchFamily="2" charset="-122"/>
              </a:rPr>
              <a:t> and </a:t>
            </a:r>
            <a:r>
              <a:rPr lang="en-US" sz="1600" dirty="0" err="1">
                <a:effectLst/>
                <a:latin typeface="Times New Roman" panose="02020603050405020304" pitchFamily="18" charset="0"/>
                <a:ea typeface="SimSun" panose="02010600030101010101" pitchFamily="2" charset="-122"/>
              </a:rPr>
              <a:t>SerializeEnd</a:t>
            </a:r>
            <a:r>
              <a:rPr lang="en-US" sz="1600" dirty="0">
                <a:effectLst/>
                <a:latin typeface="Times New Roman" panose="02020603050405020304" pitchFamily="18" charset="0"/>
                <a:ea typeface="SimSun" panose="02010600030101010101" pitchFamily="2" charset="-122"/>
              </a:rPr>
              <a:t>.</a:t>
            </a:r>
            <a:endParaRPr lang="en-GB" sz="1600" dirty="0">
              <a:effectLst/>
              <a:latin typeface="Times New Roman" panose="02020603050405020304" pitchFamily="18" charset="0"/>
              <a:ea typeface="SimSun" panose="02010600030101010101" pitchFamily="2" charset="-122"/>
            </a:endParaRPr>
          </a:p>
          <a:p>
            <a:pPr algn="just"/>
            <a:r>
              <a:rPr lang="en-US" sz="1600" dirty="0">
                <a:effectLst/>
                <a:latin typeface="Times New Roman" panose="02020603050405020304" pitchFamily="18" charset="0"/>
                <a:ea typeface="SimSun" panose="02010600030101010101" pitchFamily="2" charset="-122"/>
              </a:rPr>
              <a:t> </a:t>
            </a:r>
            <a:r>
              <a:rPr lang="tr-TR" sz="1600" dirty="0">
                <a:effectLst/>
                <a:latin typeface="Times New Roman" panose="02020603050405020304" pitchFamily="18" charset="0"/>
                <a:ea typeface="SimSun" panose="02010600030101010101" pitchFamily="2" charset="-122"/>
                <a:sym typeface="Wingdings" panose="05000000000000000000" pitchFamily="2" charset="2"/>
              </a:rPr>
              <a:t></a:t>
            </a:r>
            <a:r>
              <a:rPr lang="en-US" sz="1600" dirty="0">
                <a:effectLst/>
                <a:latin typeface="Times New Roman" panose="02020603050405020304" pitchFamily="18" charset="0"/>
                <a:ea typeface="SimSun" panose="02010600030101010101" pitchFamily="2" charset="-122"/>
              </a:rPr>
              <a:t>The methods Serialize Begin and Serialize End are both formatting methods and indicate the start and end respectively of the serialize object.</a:t>
            </a:r>
            <a:r>
              <a:rPr lang="tr-TR" sz="1600" dirty="0">
                <a:latin typeface="Times New Roman" panose="02020603050405020304" pitchFamily="18" charset="0"/>
                <a:ea typeface="SimSun" panose="02010600030101010101" pitchFamily="2" charset="-122"/>
              </a:rPr>
              <a:t> </a:t>
            </a:r>
          </a:p>
          <a:p>
            <a:pPr algn="just"/>
            <a:r>
              <a:rPr lang="tr-TR" sz="1600" dirty="0">
                <a:effectLst/>
                <a:latin typeface="Times New Roman" panose="02020603050405020304" pitchFamily="18" charset="0"/>
                <a:ea typeface="SimSun" panose="02010600030101010101" pitchFamily="2" charset="-122"/>
                <a:sym typeface="Wingdings" panose="05000000000000000000" pitchFamily="2" charset="2"/>
              </a:rPr>
              <a:t> </a:t>
            </a:r>
            <a:r>
              <a:rPr lang="en-US" sz="1600" dirty="0">
                <a:effectLst/>
                <a:latin typeface="Times New Roman" panose="02020603050405020304" pitchFamily="18" charset="0"/>
                <a:ea typeface="SimSun" panose="02010600030101010101" pitchFamily="2" charset="-122"/>
              </a:rPr>
              <a:t>The Serialize method is used to serialize an object to a string, and the Deserialize method is used to deserialize a string to an object. </a:t>
            </a:r>
            <a:endParaRPr lang="en-GB" sz="1600" dirty="0"/>
          </a:p>
        </p:txBody>
      </p:sp>
      <p:sp>
        <p:nvSpPr>
          <p:cNvPr id="7" name="Metin kutusu 6">
            <a:extLst>
              <a:ext uri="{FF2B5EF4-FFF2-40B4-BE49-F238E27FC236}">
                <a16:creationId xmlns:a16="http://schemas.microsoft.com/office/drawing/2014/main" id="{5A3876F0-2D84-EFE2-A4D2-8DB73367E160}"/>
              </a:ext>
            </a:extLst>
          </p:cNvPr>
          <p:cNvSpPr txBox="1"/>
          <p:nvPr/>
        </p:nvSpPr>
        <p:spPr>
          <a:xfrm>
            <a:off x="677334" y="3534036"/>
            <a:ext cx="8596668" cy="830997"/>
          </a:xfrm>
          <a:prstGeom prst="rect">
            <a:avLst/>
          </a:prstGeom>
          <a:noFill/>
        </p:spPr>
        <p:txBody>
          <a:bodyPr wrap="square" rtlCol="0">
            <a:spAutoFit/>
          </a:bodyPr>
          <a:lstStyle/>
          <a:p>
            <a:pPr algn="just"/>
            <a:r>
              <a:rPr lang="tr-TR" sz="1600" dirty="0">
                <a:effectLst/>
                <a:latin typeface="Times New Roman" panose="02020603050405020304" pitchFamily="18" charset="0"/>
                <a:ea typeface="SimSun" panose="02010600030101010101" pitchFamily="2" charset="-122"/>
                <a:sym typeface="Wingdings" panose="05000000000000000000" pitchFamily="2" charset="2"/>
              </a:rPr>
              <a:t></a:t>
            </a:r>
            <a:r>
              <a:rPr lang="en-US" sz="1600" dirty="0">
                <a:effectLst/>
                <a:latin typeface="Times New Roman" panose="02020603050405020304" pitchFamily="18" charset="0"/>
                <a:ea typeface="SimSun" panose="02010600030101010101" pitchFamily="2" charset="-122"/>
              </a:rPr>
              <a:t>Here’s the </a:t>
            </a:r>
            <a:r>
              <a:rPr lang="tr-TR" sz="1600" dirty="0" err="1">
                <a:effectLst/>
                <a:latin typeface="Times New Roman" panose="02020603050405020304" pitchFamily="18" charset="0"/>
                <a:ea typeface="SimSun" panose="02010600030101010101" pitchFamily="2" charset="-122"/>
              </a:rPr>
              <a:t>some</a:t>
            </a:r>
            <a:r>
              <a:rPr lang="tr-TR" sz="1600" dirty="0">
                <a:effectLst/>
                <a:latin typeface="Times New Roman" panose="02020603050405020304" pitchFamily="18" charset="0"/>
                <a:ea typeface="SimSun" panose="02010600030101010101" pitchFamily="2" charset="-122"/>
              </a:rPr>
              <a:t> main </a:t>
            </a:r>
            <a:r>
              <a:rPr lang="en-US" sz="1600" dirty="0">
                <a:effectLst/>
                <a:latin typeface="Times New Roman" panose="02020603050405020304" pitchFamily="18" charset="0"/>
                <a:ea typeface="SimSun" panose="02010600030101010101" pitchFamily="2" charset="-122"/>
              </a:rPr>
              <a:t>refactored methods for Serialization Part</a:t>
            </a:r>
            <a:r>
              <a:rPr lang="tr-TR" sz="1600" dirty="0">
                <a:effectLst/>
                <a:latin typeface="Times New Roman" panose="02020603050405020304" pitchFamily="18" charset="0"/>
                <a:ea typeface="SimSun" panose="02010600030101010101" pitchFamily="2" charset="-122"/>
              </a:rPr>
              <a:t>. </a:t>
            </a:r>
            <a:r>
              <a:rPr lang="en-US" sz="1600" dirty="0">
                <a:effectLst/>
                <a:latin typeface="Times New Roman" panose="02020603050405020304" pitchFamily="18" charset="0"/>
                <a:ea typeface="SimSun" panose="02010600030101010101" pitchFamily="2" charset="-122"/>
              </a:rPr>
              <a:t>The interface contains the following methods:</a:t>
            </a:r>
            <a:endParaRPr lang="tr-TR" sz="1600" dirty="0">
              <a:effectLst/>
              <a:latin typeface="Times New Roman" panose="02020603050405020304" pitchFamily="18" charset="0"/>
              <a:ea typeface="SimSun" panose="02010600030101010101" pitchFamily="2" charset="-122"/>
            </a:endParaRPr>
          </a:p>
          <a:p>
            <a:pPr algn="just"/>
            <a:r>
              <a:rPr lang="tr-TR" sz="1600" dirty="0">
                <a:effectLst/>
                <a:latin typeface="Times New Roman" panose="02020603050405020304" pitchFamily="18" charset="0"/>
                <a:ea typeface="SimSun" panose="02010600030101010101" pitchFamily="2" charset="-122"/>
              </a:rPr>
              <a:t> </a:t>
            </a:r>
            <a:r>
              <a:rPr lang="tr-TR" sz="1600" dirty="0" err="1">
                <a:effectLst/>
                <a:latin typeface="Times New Roman" panose="02020603050405020304" pitchFamily="18" charset="0"/>
                <a:ea typeface="SimSun" panose="02010600030101010101" pitchFamily="2" charset="-122"/>
              </a:rPr>
              <a:t>Readbegin</a:t>
            </a:r>
            <a:r>
              <a:rPr lang="tr-TR" sz="1600" dirty="0">
                <a:effectLst/>
                <a:latin typeface="Times New Roman" panose="02020603050405020304" pitchFamily="18" charset="0"/>
                <a:ea typeface="SimSun" panose="02010600030101010101" pitchFamily="2" charset="-122"/>
              </a:rPr>
              <a:t>, </a:t>
            </a:r>
            <a:r>
              <a:rPr lang="tr-TR" sz="1600" dirty="0" err="1">
                <a:effectLst/>
                <a:latin typeface="Times New Roman" panose="02020603050405020304" pitchFamily="18" charset="0"/>
                <a:ea typeface="SimSun" panose="02010600030101010101" pitchFamily="2" charset="-122"/>
              </a:rPr>
              <a:t>ReadGenericBegin</a:t>
            </a:r>
            <a:r>
              <a:rPr lang="tr-TR" sz="1600" dirty="0">
                <a:effectLst/>
                <a:latin typeface="Times New Roman" panose="02020603050405020304" pitchFamily="18" charset="0"/>
                <a:ea typeface="SimSun" panose="02010600030101010101" pitchFamily="2" charset="-122"/>
              </a:rPr>
              <a:t>, </a:t>
            </a:r>
            <a:r>
              <a:rPr lang="tr-TR" sz="1600" dirty="0" err="1">
                <a:effectLst/>
                <a:latin typeface="Times New Roman" panose="02020603050405020304" pitchFamily="18" charset="0"/>
                <a:ea typeface="SimSun" panose="02010600030101010101" pitchFamily="2" charset="-122"/>
              </a:rPr>
              <a:t>ReadEnd</a:t>
            </a:r>
            <a:r>
              <a:rPr lang="tr-TR" sz="1600" dirty="0">
                <a:effectLst/>
                <a:latin typeface="Times New Roman" panose="02020603050405020304" pitchFamily="18" charset="0"/>
                <a:ea typeface="SimSun" panose="02010600030101010101" pitchFamily="2" charset="-122"/>
              </a:rPr>
              <a:t>, </a:t>
            </a:r>
            <a:r>
              <a:rPr lang="tr-TR" sz="1600" dirty="0" err="1">
                <a:effectLst/>
                <a:latin typeface="Times New Roman" panose="02020603050405020304" pitchFamily="18" charset="0"/>
                <a:ea typeface="SimSun" panose="02010600030101010101" pitchFamily="2" charset="-122"/>
              </a:rPr>
              <a:t>ReadGenericEnd</a:t>
            </a:r>
            <a:r>
              <a:rPr lang="tr-TR" sz="1600" dirty="0">
                <a:effectLst/>
                <a:latin typeface="Times New Roman" panose="02020603050405020304" pitchFamily="18" charset="0"/>
                <a:ea typeface="SimSun" panose="02010600030101010101" pitchFamily="2" charset="-122"/>
              </a:rPr>
              <a:t>, </a:t>
            </a:r>
            <a:r>
              <a:rPr lang="tr-TR" sz="1600" dirty="0" err="1">
                <a:effectLst/>
                <a:latin typeface="Times New Roman" panose="02020603050405020304" pitchFamily="18" charset="0"/>
                <a:ea typeface="SimSun" panose="02010600030101010101" pitchFamily="2" charset="-122"/>
              </a:rPr>
              <a:t>SerializeBegin</a:t>
            </a:r>
            <a:r>
              <a:rPr lang="tr-TR" sz="1600" dirty="0">
                <a:effectLst/>
                <a:latin typeface="Times New Roman" panose="02020603050405020304" pitchFamily="18" charset="0"/>
                <a:ea typeface="SimSun" panose="02010600030101010101" pitchFamily="2" charset="-122"/>
              </a:rPr>
              <a:t>, </a:t>
            </a:r>
            <a:r>
              <a:rPr lang="tr-TR" sz="1600" dirty="0" err="1">
                <a:effectLst/>
                <a:latin typeface="Times New Roman" panose="02020603050405020304" pitchFamily="18" charset="0"/>
                <a:ea typeface="SimSun" panose="02010600030101010101" pitchFamily="2" charset="-122"/>
              </a:rPr>
              <a:t>SerializeEnd</a:t>
            </a:r>
            <a:r>
              <a:rPr lang="tr-TR" sz="1600" dirty="0">
                <a:effectLst/>
                <a:latin typeface="Times New Roman" panose="02020603050405020304" pitchFamily="18" charset="0"/>
                <a:ea typeface="SimSun" panose="02010600030101010101" pitchFamily="2" charset="-122"/>
              </a:rPr>
              <a:t>..</a:t>
            </a:r>
            <a:endParaRPr lang="en-GB" sz="1600" dirty="0"/>
          </a:p>
        </p:txBody>
      </p:sp>
    </p:spTree>
    <p:extLst>
      <p:ext uri="{BB962C8B-B14F-4D97-AF65-F5344CB8AC3E}">
        <p14:creationId xmlns:p14="http://schemas.microsoft.com/office/powerpoint/2010/main" val="3091827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F1423-2154-491C-ABE2-0433723E7D79}"/>
              </a:ext>
            </a:extLst>
          </p:cNvPr>
          <p:cNvSpPr>
            <a:spLocks noGrp="1"/>
          </p:cNvSpPr>
          <p:nvPr>
            <p:ph type="title"/>
          </p:nvPr>
        </p:nvSpPr>
        <p:spPr/>
        <p:txBody>
          <a:bodyPr/>
          <a:lstStyle/>
          <a:p>
            <a:r>
              <a:rPr lang="tr-TR" dirty="0"/>
              <a:t>Refactoring</a:t>
            </a:r>
            <a:r>
              <a:rPr lang="en-US" dirty="0"/>
              <a:t> &amp; Unit Tests</a:t>
            </a:r>
            <a:endParaRPr lang="en-IN" dirty="0"/>
          </a:p>
        </p:txBody>
      </p:sp>
      <p:sp>
        <p:nvSpPr>
          <p:cNvPr id="3" name="Content Placeholder 2">
            <a:extLst>
              <a:ext uri="{FF2B5EF4-FFF2-40B4-BE49-F238E27FC236}">
                <a16:creationId xmlns:a16="http://schemas.microsoft.com/office/drawing/2014/main" id="{E70694B9-84E5-4F15-9FD5-88F26B04CF4C}"/>
              </a:ext>
            </a:extLst>
          </p:cNvPr>
          <p:cNvSpPr>
            <a:spLocks noGrp="1"/>
          </p:cNvSpPr>
          <p:nvPr>
            <p:ph idx="1"/>
          </p:nvPr>
        </p:nvSpPr>
        <p:spPr>
          <a:xfrm>
            <a:off x="1115568" y="2122917"/>
            <a:ext cx="10168128" cy="4062156"/>
          </a:xfrm>
        </p:spPr>
        <p:txBody>
          <a:bodyPr>
            <a:normAutofit/>
          </a:bodyPr>
          <a:lstStyle/>
          <a:p>
            <a:endParaRPr lang="tr-TR" dirty="0"/>
          </a:p>
          <a:p>
            <a:endParaRPr lang="tr-TR" dirty="0"/>
          </a:p>
        </p:txBody>
      </p:sp>
      <p:sp>
        <p:nvSpPr>
          <p:cNvPr id="7" name="CuadroTexto 6">
            <a:extLst>
              <a:ext uri="{FF2B5EF4-FFF2-40B4-BE49-F238E27FC236}">
                <a16:creationId xmlns:a16="http://schemas.microsoft.com/office/drawing/2014/main" id="{E3419A3A-CD99-B251-DCB7-C89561C552F5}"/>
              </a:ext>
            </a:extLst>
          </p:cNvPr>
          <p:cNvSpPr txBox="1"/>
          <p:nvPr/>
        </p:nvSpPr>
        <p:spPr>
          <a:xfrm>
            <a:off x="800867" y="1488050"/>
            <a:ext cx="10375392" cy="1077218"/>
          </a:xfrm>
          <a:prstGeom prst="rect">
            <a:avLst/>
          </a:prstGeom>
          <a:noFill/>
        </p:spPr>
        <p:txBody>
          <a:bodyPr wrap="square">
            <a:spAutoFit/>
          </a:bodyPr>
          <a:lstStyle/>
          <a:p>
            <a:r>
              <a:rPr lang="en-US" sz="1600" dirty="0"/>
              <a:t>Refactoring: is the process of improving the structure and design of existing code without changing its external behavior.</a:t>
            </a:r>
            <a:r>
              <a:rPr lang="tr-TR" sz="1600" dirty="0"/>
              <a:t> </a:t>
            </a:r>
            <a:r>
              <a:rPr lang="tr-TR" sz="1600" dirty="0" err="1"/>
              <a:t>It</a:t>
            </a:r>
            <a:r>
              <a:rPr lang="tr-TR" sz="1600" dirty="0"/>
              <a:t> has two main </a:t>
            </a:r>
            <a:r>
              <a:rPr lang="tr-TR" sz="1600" dirty="0" err="1"/>
              <a:t>steps</a:t>
            </a:r>
            <a:r>
              <a:rPr lang="tr-TR" sz="1600" dirty="0"/>
              <a:t>; </a:t>
            </a:r>
          </a:p>
          <a:p>
            <a:r>
              <a:rPr lang="tr-TR" sz="1600" dirty="0"/>
              <a:t>1) </a:t>
            </a:r>
            <a:r>
              <a:rPr lang="en-US" sz="1600" dirty="0">
                <a:effectLst/>
                <a:latin typeface="Times New Roman" panose="02020603050405020304" pitchFamily="18" charset="0"/>
                <a:ea typeface="SimSun" panose="02010600030101010101" pitchFamily="2" charset="-122"/>
              </a:rPr>
              <a:t>Firstly, create an interface </a:t>
            </a:r>
            <a:r>
              <a:rPr lang="en-US" sz="1600" b="1" dirty="0" err="1">
                <a:effectLst/>
                <a:latin typeface="Times New Roman" panose="02020603050405020304" pitchFamily="18" charset="0"/>
                <a:ea typeface="SimSun" panose="02010600030101010101" pitchFamily="2" charset="-122"/>
              </a:rPr>
              <a:t>HtmSerializationFormatter</a:t>
            </a:r>
            <a:r>
              <a:rPr lang="en-US" sz="1600" dirty="0">
                <a:effectLst/>
                <a:latin typeface="Times New Roman" panose="02020603050405020304" pitchFamily="18" charset="0"/>
                <a:ea typeface="SimSun" panose="02010600030101010101" pitchFamily="2" charset="-122"/>
              </a:rPr>
              <a:t> that contains all formatting methods</a:t>
            </a:r>
            <a:r>
              <a:rPr lang="tr-TR" sz="1600" dirty="0">
                <a:effectLst/>
                <a:latin typeface="Times New Roman" panose="02020603050405020304" pitchFamily="18" charset="0"/>
                <a:ea typeface="SimSun" panose="02010600030101010101" pitchFamily="2" charset="-122"/>
              </a:rPr>
              <a:t>.</a:t>
            </a:r>
          </a:p>
          <a:p>
            <a:pPr algn="l"/>
            <a:r>
              <a:rPr lang="tr-TR" sz="1600" dirty="0">
                <a:latin typeface="Times New Roman" panose="02020603050405020304" pitchFamily="18" charset="0"/>
                <a:ea typeface="SimSun" panose="02010600030101010101" pitchFamily="2" charset="-122"/>
              </a:rPr>
              <a:t> 2) </a:t>
            </a:r>
            <a:r>
              <a:rPr lang="en-US" sz="1600" dirty="0">
                <a:effectLst/>
                <a:latin typeface="Times New Roman" panose="02020603050405020304" pitchFamily="18" charset="0"/>
                <a:ea typeface="SimSun" panose="02010600030101010101" pitchFamily="2" charset="-122"/>
              </a:rPr>
              <a:t>create the class </a:t>
            </a:r>
            <a:r>
              <a:rPr lang="en-US" sz="1600" b="1" dirty="0" err="1">
                <a:effectLst/>
                <a:latin typeface="Times New Roman" panose="02020603050405020304" pitchFamily="18" charset="0"/>
                <a:ea typeface="SimSun" panose="02010600030101010101" pitchFamily="2" charset="-122"/>
              </a:rPr>
              <a:t>HtmDefaultTextFormatter</a:t>
            </a:r>
            <a:r>
              <a:rPr lang="en-US" sz="1600" dirty="0">
                <a:effectLst/>
                <a:latin typeface="Times New Roman" panose="02020603050405020304" pitchFamily="18" charset="0"/>
                <a:ea typeface="SimSun" panose="02010600030101010101" pitchFamily="2" charset="-122"/>
              </a:rPr>
              <a:t> that implements all formatting methods</a:t>
            </a:r>
            <a:r>
              <a:rPr lang="tr-TR" sz="1600" dirty="0">
                <a:effectLst/>
                <a:latin typeface="Times New Roman" panose="02020603050405020304" pitchFamily="18" charset="0"/>
                <a:ea typeface="SimSun" panose="02010600030101010101" pitchFamily="2" charset="-122"/>
              </a:rPr>
              <a:t>.</a:t>
            </a:r>
            <a:endParaRPr lang="en-US" sz="1600" dirty="0"/>
          </a:p>
        </p:txBody>
      </p:sp>
      <p:pic>
        <p:nvPicPr>
          <p:cNvPr id="10" name="Imagen 9">
            <a:extLst>
              <a:ext uri="{FF2B5EF4-FFF2-40B4-BE49-F238E27FC236}">
                <a16:creationId xmlns:a16="http://schemas.microsoft.com/office/drawing/2014/main" id="{847DC600-518A-FADB-63B7-05EF5B7D442B}"/>
              </a:ext>
            </a:extLst>
          </p:cNvPr>
          <p:cNvPicPr>
            <a:picLocks noChangeAspect="1"/>
          </p:cNvPicPr>
          <p:nvPr/>
        </p:nvPicPr>
        <p:blipFill>
          <a:blip r:embed="rId3"/>
          <a:stretch>
            <a:fillRect/>
          </a:stretch>
        </p:blipFill>
        <p:spPr>
          <a:xfrm>
            <a:off x="5632576" y="2983116"/>
            <a:ext cx="5740046" cy="3193532"/>
          </a:xfrm>
          <a:prstGeom prst="rect">
            <a:avLst/>
          </a:prstGeom>
        </p:spPr>
      </p:pic>
      <p:sp>
        <p:nvSpPr>
          <p:cNvPr id="4" name="Metin kutusu 3">
            <a:extLst>
              <a:ext uri="{FF2B5EF4-FFF2-40B4-BE49-F238E27FC236}">
                <a16:creationId xmlns:a16="http://schemas.microsoft.com/office/drawing/2014/main" id="{70DB1317-0097-A775-A6C9-82A34FFFBAD2}"/>
              </a:ext>
            </a:extLst>
          </p:cNvPr>
          <p:cNvSpPr txBox="1"/>
          <p:nvPr/>
        </p:nvSpPr>
        <p:spPr>
          <a:xfrm>
            <a:off x="6657260" y="6248400"/>
            <a:ext cx="4961107" cy="307777"/>
          </a:xfrm>
          <a:prstGeom prst="rect">
            <a:avLst/>
          </a:prstGeom>
          <a:noFill/>
        </p:spPr>
        <p:txBody>
          <a:bodyPr wrap="square" rtlCol="0">
            <a:spAutoFit/>
          </a:bodyPr>
          <a:lstStyle/>
          <a:p>
            <a:r>
              <a:rPr lang="tr-TR" sz="1400" dirty="0" err="1"/>
              <a:t>Figure</a:t>
            </a:r>
            <a:r>
              <a:rPr lang="tr-TR" sz="1400" dirty="0"/>
              <a:t> 2: </a:t>
            </a:r>
            <a:r>
              <a:rPr lang="tr-TR" sz="1400" dirty="0" err="1"/>
              <a:t>Create</a:t>
            </a:r>
            <a:r>
              <a:rPr lang="tr-TR" sz="1400" dirty="0"/>
              <a:t> </a:t>
            </a:r>
            <a:r>
              <a:rPr lang="tr-TR" sz="1400" dirty="0" err="1"/>
              <a:t>the</a:t>
            </a:r>
            <a:r>
              <a:rPr lang="tr-TR" sz="1400" dirty="0"/>
              <a:t> </a:t>
            </a:r>
            <a:r>
              <a:rPr lang="tr-TR" sz="1400" dirty="0" err="1"/>
              <a:t>class</a:t>
            </a:r>
            <a:r>
              <a:rPr lang="tr-TR" sz="1400" dirty="0"/>
              <a:t> </a:t>
            </a:r>
            <a:r>
              <a:rPr lang="tr-TR" sz="1400" dirty="0" err="1"/>
              <a:t>for</a:t>
            </a:r>
            <a:r>
              <a:rPr lang="tr-TR" sz="1400" dirty="0"/>
              <a:t> </a:t>
            </a:r>
            <a:r>
              <a:rPr lang="tr-TR" sz="1400" dirty="0" err="1"/>
              <a:t>refactoring</a:t>
            </a:r>
            <a:endParaRPr lang="en-GB" sz="1400" dirty="0"/>
          </a:p>
        </p:txBody>
      </p:sp>
      <p:pic>
        <p:nvPicPr>
          <p:cNvPr id="5" name="Imagen 3">
            <a:extLst>
              <a:ext uri="{FF2B5EF4-FFF2-40B4-BE49-F238E27FC236}">
                <a16:creationId xmlns:a16="http://schemas.microsoft.com/office/drawing/2014/main" id="{971B5372-414F-9F91-5FE0-520031273AFB}"/>
              </a:ext>
            </a:extLst>
          </p:cNvPr>
          <p:cNvPicPr>
            <a:picLocks noChangeAspect="1"/>
          </p:cNvPicPr>
          <p:nvPr/>
        </p:nvPicPr>
        <p:blipFill>
          <a:blip r:embed="rId4"/>
          <a:stretch>
            <a:fillRect/>
          </a:stretch>
        </p:blipFill>
        <p:spPr>
          <a:xfrm>
            <a:off x="292748" y="3103587"/>
            <a:ext cx="5035287" cy="3081486"/>
          </a:xfrm>
          <a:prstGeom prst="rect">
            <a:avLst/>
          </a:prstGeom>
        </p:spPr>
      </p:pic>
      <p:sp>
        <p:nvSpPr>
          <p:cNvPr id="6" name="Metin kutusu 5">
            <a:extLst>
              <a:ext uri="{FF2B5EF4-FFF2-40B4-BE49-F238E27FC236}">
                <a16:creationId xmlns:a16="http://schemas.microsoft.com/office/drawing/2014/main" id="{9BCE39F3-4995-D4C6-1E2F-193FC4366F79}"/>
              </a:ext>
            </a:extLst>
          </p:cNvPr>
          <p:cNvSpPr txBox="1"/>
          <p:nvPr/>
        </p:nvSpPr>
        <p:spPr>
          <a:xfrm>
            <a:off x="982494" y="6248400"/>
            <a:ext cx="4202349" cy="307777"/>
          </a:xfrm>
          <a:prstGeom prst="rect">
            <a:avLst/>
          </a:prstGeom>
          <a:noFill/>
        </p:spPr>
        <p:txBody>
          <a:bodyPr wrap="square" rtlCol="0">
            <a:spAutoFit/>
          </a:bodyPr>
          <a:lstStyle/>
          <a:p>
            <a:r>
              <a:rPr lang="tr-TR" sz="1400" dirty="0" err="1"/>
              <a:t>Figure</a:t>
            </a:r>
            <a:r>
              <a:rPr lang="tr-TR" sz="1400" dirty="0"/>
              <a:t> 1: </a:t>
            </a:r>
            <a:r>
              <a:rPr lang="tr-TR" sz="1400" dirty="0" err="1"/>
              <a:t>Create</a:t>
            </a:r>
            <a:r>
              <a:rPr lang="tr-TR" sz="1400" dirty="0"/>
              <a:t> </a:t>
            </a:r>
            <a:r>
              <a:rPr lang="tr-TR" sz="1400" dirty="0" err="1"/>
              <a:t>the</a:t>
            </a:r>
            <a:r>
              <a:rPr lang="tr-TR" sz="1400" dirty="0"/>
              <a:t> </a:t>
            </a:r>
            <a:r>
              <a:rPr lang="tr-TR" sz="1400" dirty="0" err="1"/>
              <a:t>interface</a:t>
            </a:r>
            <a:r>
              <a:rPr lang="tr-TR" sz="1400" dirty="0"/>
              <a:t> </a:t>
            </a:r>
            <a:r>
              <a:rPr lang="tr-TR" sz="1400" dirty="0" err="1"/>
              <a:t>for</a:t>
            </a:r>
            <a:r>
              <a:rPr lang="tr-TR" sz="1400" dirty="0"/>
              <a:t> </a:t>
            </a:r>
            <a:r>
              <a:rPr lang="tr-TR" sz="1400" dirty="0" err="1"/>
              <a:t>refactoring</a:t>
            </a:r>
            <a:endParaRPr lang="en-GB" sz="1400" dirty="0"/>
          </a:p>
        </p:txBody>
      </p:sp>
    </p:spTree>
    <p:extLst>
      <p:ext uri="{BB962C8B-B14F-4D97-AF65-F5344CB8AC3E}">
        <p14:creationId xmlns:p14="http://schemas.microsoft.com/office/powerpoint/2010/main" val="201273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4B32-A091-B1AE-86F6-ED5ADA6A2C17}"/>
              </a:ext>
            </a:extLst>
          </p:cNvPr>
          <p:cNvSpPr>
            <a:spLocks noGrp="1"/>
          </p:cNvSpPr>
          <p:nvPr>
            <p:ph type="title"/>
          </p:nvPr>
        </p:nvSpPr>
        <p:spPr/>
        <p:txBody>
          <a:bodyPr/>
          <a:lstStyle/>
          <a:p>
            <a:endParaRPr lang="en-US" dirty="0"/>
          </a:p>
        </p:txBody>
      </p:sp>
      <p:pic>
        <p:nvPicPr>
          <p:cNvPr id="5" name="Content Placeholder 4" descr="A cartoon characters holding pencils&#10;&#10;Description automatically generated">
            <a:extLst>
              <a:ext uri="{FF2B5EF4-FFF2-40B4-BE49-F238E27FC236}">
                <a16:creationId xmlns:a16="http://schemas.microsoft.com/office/drawing/2014/main" id="{5473E626-E64A-1698-47FA-8A76DF9D92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4913" y="800100"/>
            <a:ext cx="5161510" cy="3866150"/>
          </a:xfrm>
        </p:spPr>
      </p:pic>
    </p:spTree>
    <p:extLst>
      <p:ext uri="{BB962C8B-B14F-4D97-AF65-F5344CB8AC3E}">
        <p14:creationId xmlns:p14="http://schemas.microsoft.com/office/powerpoint/2010/main" val="718887878"/>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99</TotalTime>
  <Words>1613</Words>
  <Application>Microsoft Office PowerPoint</Application>
  <PresentationFormat>Widescreen</PresentationFormat>
  <Paragraphs>85</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Times New Roman</vt:lpstr>
      <vt:lpstr>Trebuchet MS</vt:lpstr>
      <vt:lpstr>Wingdings 3</vt:lpstr>
      <vt:lpstr>Faceta</vt:lpstr>
      <vt:lpstr>  Software Engineering  Presentation On  Refactoring HtmSerializer  Presented by</vt:lpstr>
      <vt:lpstr>PowerPoint Presentation</vt:lpstr>
      <vt:lpstr>Introduction</vt:lpstr>
      <vt:lpstr>Methods</vt:lpstr>
      <vt:lpstr>Refactoring &amp; Unit Tests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 HtmSerializer</dc:title>
  <dc:creator>Erdi Tras</dc:creator>
  <cp:lastModifiedBy>Khaled Kandil</cp:lastModifiedBy>
  <cp:revision>45</cp:revision>
  <dcterms:created xsi:type="dcterms:W3CDTF">2022-03-29T12:19:44Z</dcterms:created>
  <dcterms:modified xsi:type="dcterms:W3CDTF">2024-02-01T23:18:23Z</dcterms:modified>
</cp:coreProperties>
</file>