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422030" y="1371600"/>
            <a:ext cx="8229600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Lucida Sans" pitchFamily="0" charset="0"/>
                <a:ea typeface="黑体" pitchFamily="0" charset="0"/>
                <a:cs typeface="Lucida Sans" pitchFamily="0" charset="0"/>
              </a:rPr>
              <a:t>Click to edit Master title style</a:t>
            </a:r>
            <a:endParaRPr lang="zh-CN" altLang="en-US" sz="4800" b="1" i="0" u="none" strike="noStrike" kern="1200" cap="all" spc="0" baseline="0">
              <a:gradFill>
                <a:gsLst>
                  <a:gs pos="0">
                    <a:srgbClr val="EAD695"/>
                  </a:gs>
                  <a:gs pos="73000">
                    <a:srgbClr val="EAD695"/>
                  </a:gs>
                  <a:gs pos="100000">
                    <a:srgbClr val="E6D080"/>
                  </a:gs>
                </a:gsLst>
                <a:lin ang="4800000" scaled="0"/>
              </a:gradFill>
              <a:effectLst>
                <a:outerShdw sx="100000" sy="100000" blurRad="127000" dir="2700000" dist="199390" algn="tl">
                  <a:srgbClr val="000000">
                    <a:alpha val="30000"/>
                  </a:srgbClr>
                </a:outerShdw>
              </a:effectLst>
              <a:latin typeface="Lucida Sans" pitchFamily="0" charset="0"/>
              <a:ea typeface="黑体" pitchFamily="0" charset="0"/>
              <a:cs typeface="Lucida Sans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0"/>
          </p:nvPr>
        </p:nvSpPr>
        <p:spPr>
          <a:xfrm rot="0">
            <a:off x="457200" y="6416675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ftr"/>
          </p:nvPr>
        </p:nvSpPr>
        <p:spPr>
          <a:xfrm rot="0">
            <a:off x="3124200" y="6416675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ldNum"/>
          </p:nvPr>
        </p:nvSpPr>
        <p:spPr>
          <a:xfrm rot="0">
            <a:off x="7924800" y="6416675"/>
            <a:ext cx="762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5720" rIns="0" bIns="4572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331698"/>
            <a:ext cx="6400800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4737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65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19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7091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416675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416675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416675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399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1967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6113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991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539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9843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761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85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145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709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416675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BCBCBC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5/26/2024</a:t>
            </a:fld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416675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 eaLnBrk="1" latinLnBrk="0" hangingPunct="1"/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416675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4572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BCBCBC"/>
                </a:solidFill>
                <a:latin typeface="Book Antiqua" pitchFamily="0" charset="0"/>
                <a:ea typeface="宋体" pitchFamily="0" charset="0"/>
                <a:cs typeface="Book Antiqua" pitchFamily="0" charset="0"/>
              </a:rPr>
              <a:t>&lt;#&gt;</a:t>
            </a:fld>
            <a:endParaRPr lang="zh-CN" altLang="en-US" sz="1200">
              <a:solidFill>
                <a:srgbClr val="BCBCBC"/>
              </a:solidFill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100" b="1" kern="1200" cap="none" baseline="0">
          <a:gradFill>
            <a:gsLst>
              <a:gs pos="0">
                <a:srgbClr val="EAD695"/>
              </a:gs>
              <a:gs pos="73000">
                <a:srgbClr val="EAD695"/>
              </a:gs>
              <a:gs pos="100000">
                <a:srgbClr val="E6D080"/>
              </a:gs>
            </a:gsLst>
            <a:lin ang="4800000" scaled="0"/>
          </a:gradFill>
          <a:effectLst>
            <a:outerShdw sx="100000" sy="100000" blurRad="114300" dir="2700000" dist="101600" algn="tl">
              <a:srgbClr val="000000">
                <a:alpha val="40000"/>
              </a:srgbClr>
            </a:outerShdw>
          </a:effectLst>
          <a:latin typeface="Lucida Sans" pitchFamily="0" charset="0"/>
          <a:ea typeface="黑体" pitchFamily="0" charset="0"/>
          <a:cs typeface="Lucida Sans" pitchFamily="0" charset="0"/>
        </a:defRPr>
      </a:lvl1pPr>
    </p:titleStyle>
    <p:bodyStyle>
      <a:lvl1pPr marL="548513" indent="-411480" algn="l" defTabSz="914400" eaLnBrk="1" fontAlgn="auto" latinLnBrk="0" hangingPunct="1">
        <a:spcBef>
          <a:spcPct val="20000"/>
        </a:spcBef>
        <a:buClr>
          <a:srgbClr val="F9F9F9"/>
        </a:buClr>
        <a:buSzPct val="65000"/>
        <a:buFont typeface="Wingdings 2" pitchFamily="0" charset="0"/>
        <a:buChar char=""/>
        <a:defRPr sz="28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1pPr>
      <a:lvl2pPr marL="868679" indent="-283210" algn="l" defTabSz="914400" eaLnBrk="1" fontAlgn="auto" latinLnBrk="0" hangingPunct="1">
        <a:spcBef>
          <a:spcPct val="20000"/>
        </a:spcBef>
        <a:buClr>
          <a:schemeClr val="tx1"/>
        </a:buClr>
        <a:buSzPct val="80000"/>
        <a:buFont typeface="Wingdings 2" pitchFamily="0" charset="0"/>
        <a:buChar char=""/>
        <a:defRPr sz="2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2pPr>
      <a:lvl3pPr marL="1134110" indent="-228600" algn="l" defTabSz="914400" eaLnBrk="1" fontAlgn="auto" latinLnBrk="0" hangingPunct="1">
        <a:spcBef>
          <a:spcPct val="20000"/>
        </a:spcBef>
        <a:buClr>
          <a:schemeClr val="tx1"/>
        </a:buClr>
        <a:buSzPct val="95000"/>
        <a:buFont typeface="Wingdings" pitchFamily="0" charset="0"/>
        <a:buChar char=""/>
        <a:defRPr sz="22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3pPr>
      <a:lvl4pPr marL="1353185" indent="-182880" algn="l" defTabSz="914400" eaLnBrk="1" fontAlgn="auto" latinLnBrk="0" hangingPunct="1">
        <a:spcBef>
          <a:spcPct val="20000"/>
        </a:spcBef>
        <a:buClr>
          <a:schemeClr val="tx1"/>
        </a:buClr>
        <a:buSzPct val="100000"/>
        <a:buFont typeface="Wingdings 3" pitchFamily="0" charset="0"/>
        <a:buChar char=""/>
        <a:defRPr sz="20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4pPr>
      <a:lvl5pPr marL="1545590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"/>
        <a:defRPr sz="20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5pPr>
      <a:lvl6pPr marL="1764665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3" pitchFamily="0" charset="0"/>
        <a:buChar char=""/>
        <a:defRPr sz="18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6pPr>
      <a:lvl7pPr marL="1965959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6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7pPr>
      <a:lvl8pPr marL="2167255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8pPr>
      <a:lvl9pPr marL="2167255" indent="-182880" algn="l" defTabSz="914400" eaLnBrk="1" fontAlgn="auto" latinLnBrk="0" hangingPunct="1">
        <a:spcBef>
          <a:spcPct val="20000"/>
        </a:spcBef>
        <a:buClr>
          <a:schemeClr val="tx1"/>
        </a:buClr>
        <a:buFont typeface="Wingdings 2" pitchFamily="0" charset="0"/>
        <a:buChar char=""/>
        <a:defRPr sz="1400" kern="1200">
          <a:solidFill>
            <a:schemeClr val="tx1"/>
          </a:solidFill>
          <a:latin typeface="Book Antiqua" pitchFamily="0" charset="0"/>
          <a:ea typeface="宋体" pitchFamily="0" charset="0"/>
          <a:cs typeface="Book Antiqu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422030" y="1371600"/>
            <a:ext cx="8229600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gradFill>
                  <a:gsLst>
                    <a:gs pos="0">
                      <a:srgbClr val="EAD695"/>
                    </a:gs>
                    <a:gs pos="73000">
                      <a:srgbClr val="EAD695"/>
                    </a:gs>
                    <a:gs pos="100000">
                      <a:srgbClr val="E6D080"/>
                    </a:gs>
                  </a:gsLst>
                  <a:lin ang="4800000" scaled="0"/>
                </a:gradFill>
                <a:effectLst>
                  <a:outerShdw sx="100000" sy="100000" blurRad="127000" dir="2700000" dist="199390" algn="tl">
                    <a:srgbClr val="000000">
                      <a:alpha val="30000"/>
                    </a:srgbClr>
                  </a:outerShdw>
                </a:effectLst>
                <a:latin typeface="Lucida Sans" pitchFamily="0" charset="0"/>
                <a:ea typeface="黑体" pitchFamily="0" charset="0"/>
                <a:cs typeface="Lucida Sans" pitchFamily="0" charset="0"/>
              </a:rPr>
              <a:t>WEEKLY PROGRESS REPORT</a:t>
            </a:r>
            <a:endParaRPr lang="zh-CN" altLang="en-US" sz="4800" b="1" i="0" u="none" strike="noStrike" kern="1200" cap="all" spc="0" baseline="0">
              <a:gradFill>
                <a:gsLst>
                  <a:gs pos="0">
                    <a:srgbClr val="EAD695"/>
                  </a:gs>
                  <a:gs pos="73000">
                    <a:srgbClr val="EAD695"/>
                  </a:gs>
                  <a:gs pos="100000">
                    <a:srgbClr val="E6D080"/>
                  </a:gs>
                </a:gsLst>
                <a:lin ang="4800000" scaled="0"/>
              </a:gradFill>
              <a:effectLst>
                <a:outerShdw sx="100000" sy="100000" blurRad="127000" dir="2700000" dist="199390" algn="tl">
                  <a:srgbClr val="000000">
                    <a:alpha val="30000"/>
                  </a:srgbClr>
                </a:outerShdw>
              </a:effectLst>
              <a:latin typeface="Lucida Sans" pitchFamily="0" charset="0"/>
              <a:ea typeface="黑体" pitchFamily="0" charset="0"/>
              <a:cs typeface="Lucida San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2919627" y="5080859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Lucida Sans" pitchFamily="0" charset="0"/>
              </a:rPr>
              <a:t>KANDLAPALLY SHIVA TEJA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Lucida Sans" pitchFamily="0" charset="0"/>
              </a:rPr>
              <a:t>(2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Lucida Sans" pitchFamily="0" charset="0"/>
              </a:rPr>
              <a:t>27Z5A6703)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Book Antiqua" pitchFamily="0" charset="0"/>
                <a:ea typeface="宋体" pitchFamily="0" charset="0"/>
                <a:cs typeface="Lucida Sans" pitchFamily="0" charset="0"/>
              </a:rPr>
              <a:t>CSE-DS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454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Lucida Sans" pitchFamily="0" charset="0"/>
                <a:ea typeface="黑体" pitchFamily="0" charset="0"/>
                <a:cs typeface="Lucida Sans" pitchFamily="0" charset="0"/>
              </a:rPr>
              <a:t>PROGRESS</a:t>
            </a:r>
            <a:endParaRPr lang="zh-CN" altLang="en-US" sz="4100" b="1" i="0" u="none" strike="noStrike" kern="1200" cap="none" spc="0" baseline="0">
              <a:latin typeface="Lucida Sans" pitchFamily="0" charset="0"/>
              <a:ea typeface="黑体" pitchFamily="0" charset="0"/>
              <a:cs typeface="Lucida Sans" pitchFamily="0" charset="0"/>
            </a:endParaRPr>
          </a:p>
        </p:txBody>
      </p:sp>
      <p:graphicFrame>
        <p:nvGraphicFramePr>
          <p:cNvPr id="20" name="Table"/>
          <p:cNvGraphicFramePr>
            <a:graphicFrameLocks noGrp="1"/>
          </p:cNvGraphicFramePr>
          <p:nvPr>
            <p:ph type="body" idx="1"/>
            <p:extLst>
              <p:ext uri="{D42A27DB-BD31-4B8C-83A1-F6EECF244321}"/>
            </p:extLst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3079"/>
                <a:gridCol w="1305552"/>
                <a:gridCol w="610228"/>
                <a:gridCol w="822957"/>
                <a:gridCol w="822957"/>
                <a:gridCol w="822957"/>
                <a:gridCol w="822957"/>
                <a:gridCol w="822957"/>
                <a:gridCol w="822957"/>
                <a:gridCol w="822957"/>
              </a:tblGrid>
              <a:tr h="1201411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S.NO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Topic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Don’t Know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Fair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Good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Very Good</a:t>
                      </a: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Don’t Know</a:t>
                      </a:r>
                      <a:endParaRPr lang="en-US" altLang="zh-CN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Fair</a:t>
                      </a:r>
                      <a:endParaRPr lang="en-US" altLang="zh-CN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Good</a:t>
                      </a:r>
                      <a:endParaRPr lang="en-US" altLang="zh-CN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i="0" u="none" strike="noStrike" kern="1200" cap="none" spc="0" baseline="0">
                          <a:solidFill>
                            <a:srgbClr val="FFFFFF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Very Good</a:t>
                      </a:r>
                      <a:endParaRPr lang="en-US" altLang="zh-CN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1" i="0" u="none" strike="noStrike" kern="1200" cap="none" spc="0" baseline="0">
                        <a:solidFill>
                          <a:srgbClr val="FFFFFF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56252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1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Data structures</a:t>
                      </a:r>
                      <a:endParaRPr lang="zh-CN" altLang="en-US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30852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2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Xml,Json,Html </a:t>
                      </a:r>
                      <a:endParaRPr lang="zh-CN" altLang="en-US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30852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3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Mysql,Dbms,MongoDB</a:t>
                      </a:r>
                      <a:endParaRPr lang="zh-CN" altLang="en-US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30852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4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joins,Xml to json,dbms queries</a:t>
                      </a:r>
                      <a:endParaRPr lang="zh-CN" altLang="en-US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3552"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5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workato </a:t>
                      </a:r>
                      <a:endParaRPr lang="en-US" altLang="zh-CN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  <a:p>
                      <a:pPr marL="0" indent="0" algn="l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registration</a:t>
                      </a:r>
                      <a:endParaRPr lang="zh-CN" altLang="en-US" sz="14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i="0" u="none" strike="noStrike" kern="1200" cap="none" spc="0" baseline="0">
                          <a:solidFill>
                            <a:srgbClr val="000000"/>
                          </a:solidFill>
                          <a:latin typeface="Book Antiqua" pitchFamily="0" charset="0"/>
                          <a:ea typeface="宋体" pitchFamily="0" charset="0"/>
                          <a:cs typeface="Book Antiqua" pitchFamily="0" charset="0"/>
                        </a:rPr>
                        <a:t>Yes</a:t>
                      </a:r>
                      <a:endParaRPr lang="zh-CN" altLang="en-US" sz="1800" b="0" i="0" u="none" strike="noStrike" kern="1200" cap="none" spc="0" baseline="0">
                        <a:solidFill>
                          <a:srgbClr val="000000"/>
                        </a:solidFill>
                        <a:latin typeface="Book Antiqua" pitchFamily="0" charset="0"/>
                        <a:ea typeface="宋体" pitchFamily="0" charset="0"/>
                        <a:cs typeface="Book Antiqua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矩形"/>
          <p:cNvSpPr>
            <a:spLocks/>
          </p:cNvSpPr>
          <p:nvPr/>
        </p:nvSpPr>
        <p:spPr>
          <a:xfrm rot="0">
            <a:off x="2317115" y="1702435"/>
            <a:ext cx="3046095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accent1"/>
                </a:solidFill>
                <a:effectLst>
                  <a:outerShdw sx="100000" sy="100000" blurRad="38100" dir="5400000" dist="25400" algn="ctr">
                    <a:srgbClr val="6E747A">
                      <a:alpha val="43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Book Antiqua" pitchFamily="0" charset="0"/>
              </a:rPr>
              <a:t>     Before The Program</a:t>
            </a:r>
            <a:endParaRPr lang="zh-CN" altLang="en-US" sz="1800" b="0" i="0" u="none" strike="noStrike" kern="1200" cap="none" spc="0" baseline="0">
              <a:solidFill>
                <a:schemeClr val="accent1"/>
              </a:solidFill>
              <a:effectLst>
                <a:outerShdw sx="100000" sy="100000" blurRad="38100" dir="5400000" dist="25400" algn="ctr">
                  <a:srgbClr val="6E747A">
                    <a:alpha val="43000"/>
                  </a:srgbClr>
                </a:outerShdw>
              </a:effectLst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5403850" y="1702435"/>
            <a:ext cx="334391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accent1"/>
                </a:solidFill>
                <a:effectLst>
                  <a:outerShdw sx="100000" sy="100000" blurRad="38100" dir="5400000" dist="25400" algn="ctr">
                    <a:srgbClr val="6E747A">
                      <a:alpha val="43000"/>
                    </a:srgbClr>
                  </a:outerShdw>
                </a:effectLst>
                <a:latin typeface="Book Antiqua" pitchFamily="0" charset="0"/>
                <a:ea typeface="宋体" pitchFamily="0" charset="0"/>
                <a:cs typeface="Book Antiqua" pitchFamily="0" charset="0"/>
              </a:rPr>
              <a:t>After The Program</a:t>
            </a:r>
            <a:endParaRPr lang="zh-CN" altLang="en-US" sz="1800" b="0" i="0" u="none" strike="noStrike" kern="1200" cap="none" spc="0" baseline="0">
              <a:solidFill>
                <a:schemeClr val="accent1"/>
              </a:solidFill>
              <a:effectLst>
                <a:outerShdw sx="100000" sy="100000" blurRad="38100" dir="5400000" dist="25400" algn="ctr">
                  <a:srgbClr val="6E747A">
                    <a:alpha val="43000"/>
                  </a:srgbClr>
                </a:outerShdw>
              </a:effectLst>
              <a:latin typeface="Book Antiqua" pitchFamily="0" charset="0"/>
              <a:ea typeface="宋体" pitchFamily="0" charset="0"/>
              <a:cs typeface="Book Antiqu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817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E0D0F"/>
              <a:srgbClr val="B8B4BC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539552" y="2636912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none" strike="noStrike" kern="1200" cap="none" spc="0" baseline="0">
                <a:latin typeface="Lucida Sans" pitchFamily="0" charset="0"/>
                <a:ea typeface="黑体" pitchFamily="0" charset="0"/>
                <a:cs typeface="Lucida Sans" pitchFamily="0" charset="0"/>
              </a:rPr>
              <a:t>THANK YOU</a:t>
            </a:r>
            <a:endParaRPr lang="zh-CN" altLang="en-US" sz="4100" b="1" i="0" u="none" strike="noStrike" kern="1200" cap="none" spc="0" baseline="0">
              <a:latin typeface="Lucida Sans" pitchFamily="0" charset="0"/>
              <a:ea typeface="黑体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flipH="1" flipV="1" rot="0">
            <a:off x="11052720" y="2132856"/>
            <a:ext cx="2221903" cy="1584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548513" indent="-41148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Wingdings 2" pitchFamily="0" charset="0"/>
              <a:buChar char="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Book Antiqu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92300"/>
      </p:ext>
    </p:extLst>
  </p:cSld>
  <p:clrMapOvr>
    <a:masterClrMapping/>
  </p:clrMapOvr>
</p:sld>
</file>

<file path=ppt/theme/theme1.xml><?xml version="1.0" encoding="utf-8"?>
<a:theme xmlns:a="http://schemas.openxmlformats.org/drawingml/2006/main" name="Apex">
  <a:themeElements>
    <a:clrScheme name="Apex">
      <a:dk1>
        <a:srgbClr val="FFFFFF"/>
      </a:dk1>
      <a:lt1>
        <a:srgbClr val="000000"/>
      </a:lt1>
      <a:dk2>
        <a:srgbClr val="C9C2D1"/>
      </a:dk2>
      <a:lt2>
        <a:srgbClr val="69676D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pex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WEEKLY PROGRESSREPORT</dc:title>
  <dc:creator>HP</dc:creator>
  <cp:lastModifiedBy>root</cp:lastModifiedBy>
  <cp:revision>7</cp:revision>
  <dcterms:created xsi:type="dcterms:W3CDTF">2024-05-26T10:05:00Z</dcterms:created>
  <dcterms:modified xsi:type="dcterms:W3CDTF">2024-05-26T09:53:40Z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