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11/05/2022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11/05/2022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1"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1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5"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0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9"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3"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1"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5/11/2022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7"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5"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Food Delivery Application</a:t>
            </a:r>
          </a:p>
          <a:p>
            <a:pPr>
              <a:lnSpc>
                <a:spcPct val="114000"/>
              </a:lnSpc>
            </a:pPr>
            <a:r>
              <a:rPr lang="en-IN" altLang="en-US" dirty="0"/>
              <a:t>Working on end-to-end case study of Food Delivery Application along with Validations, Swagger </a:t>
            </a:r>
            <a:r>
              <a:rPr lang="en-US" altLang="en-US" dirty="0"/>
              <a:t>and Angular used for user interface with Postgres as Database.</a:t>
            </a:r>
          </a:p>
          <a:p>
            <a:pPr>
              <a:lnSpc>
                <a:spcPct val="114000"/>
              </a:lnSpc>
            </a:pPr>
            <a:r>
              <a:rPr lang="en-US" altLang="nl-NL" b="1" dirty="0"/>
              <a:t>JEE Full Stack with Angular</a:t>
            </a:r>
          </a:p>
          <a:p>
            <a:pPr>
              <a:lnSpc>
                <a:spcPct val="114000"/>
              </a:lnSpc>
            </a:pPr>
            <a:r>
              <a:rPr lang="en-US" altLang="nl-NL" dirty="0"/>
              <a:t>Successfully completed the above course with good percentage and Knowledge.</a:t>
            </a:r>
          </a:p>
          <a:p>
            <a:pPr eaLnBrk="1" hangingPunct="1">
              <a:lnSpc>
                <a:spcPct val="114000"/>
              </a:lnSpc>
            </a:pPr>
            <a:r>
              <a:rPr lang="en-IN" altLang="en-US" b="1" dirty="0"/>
              <a:t>Shopping cart Application</a:t>
            </a:r>
          </a:p>
          <a:p>
            <a:pPr>
              <a:lnSpc>
                <a:spcPct val="114000"/>
              </a:lnSpc>
            </a:pPr>
            <a:r>
              <a:rPr lang="en-IN" altLang="en-US" dirty="0"/>
              <a:t>Working on end-to-end case study of Shopping Cart Application using ASP.NET and </a:t>
            </a:r>
            <a:r>
              <a:rPr lang="en-IN" altLang="en-US"/>
              <a:t>MVC architecture.</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2012"/>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4452"/>
            <a:ext cx="3449525" cy="181991"/>
          </a:xfrm>
        </p:spPr>
        <p:txBody>
          <a:bodyPr/>
          <a:lstStyle/>
          <a:p>
            <a:pPr eaLnBrk="1" hangingPunct="1"/>
            <a:r>
              <a:rPr lang="nl-NL" altLang="nl-NL" dirty="0"/>
              <a:t>Kandra.preethi@capgemini.com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+91 7619489426</a:t>
            </a:r>
          </a:p>
          <a:p>
            <a:pPr eaLnBrk="1" hangingPunct="1"/>
            <a:endParaRPr lang="nl-NL" altLang="nl-NL" dirty="0"/>
          </a:p>
          <a:p>
            <a:pPr eaLnBrk="1" hangingPunct="1"/>
            <a:endParaRPr lang="nl-NL" altLang="nl-NL" dirty="0"/>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7268" y="2995613"/>
            <a:ext cx="4265612" cy="3621087"/>
          </a:xfrm>
        </p:spPr>
        <p:txBody>
          <a:bodyPr/>
          <a:lstStyle/>
          <a:p>
            <a:pPr marL="171450" indent="-171450">
              <a:buFont typeface="Arial" panose="020B0604020202020204" pitchFamily="34" charset="0"/>
              <a:buChar char="•"/>
            </a:pPr>
            <a:r>
              <a:rPr lang="en-US" sz="1050" dirty="0"/>
              <a:t>Proficient in </a:t>
            </a:r>
            <a:r>
              <a:rPr lang="en-US" sz="1050" b="1" dirty="0"/>
              <a:t>C and JAVA</a:t>
            </a:r>
            <a:r>
              <a:rPr lang="en-US" sz="1050" dirty="0"/>
              <a:t>.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 Rest Controller , JPA with Hibernate and Angular</a:t>
            </a:r>
            <a:r>
              <a:rPr lang="en-US" sz="1050" dirty="0"/>
              <a:t>.</a:t>
            </a:r>
          </a:p>
          <a:p>
            <a:pPr marL="171450" indent="-171450">
              <a:buFont typeface="Arial" panose="020B0604020202020204" pitchFamily="34" charset="0"/>
              <a:buChar char="•"/>
            </a:pPr>
            <a:r>
              <a:rPr lang="en-US" sz="1050" dirty="0"/>
              <a:t>Practical Understanding of </a:t>
            </a:r>
            <a:r>
              <a:rPr lang="en-US" sz="1050" b="1" dirty="0"/>
              <a:t>Query Language </a:t>
            </a:r>
            <a:r>
              <a:rPr lang="en-US" sz="1050" dirty="0"/>
              <a:t>Like </a:t>
            </a:r>
            <a:r>
              <a:rPr lang="en-US" sz="1050" b="1" dirty="0"/>
              <a:t>Postgres SQL, My SQL.</a:t>
            </a:r>
          </a:p>
          <a:p>
            <a:pPr marL="171450" indent="-171450">
              <a:buFont typeface="Arial" panose="020B0604020202020204" pitchFamily="34" charset="0"/>
              <a:buChar char="•"/>
            </a:pPr>
            <a:r>
              <a:rPr lang="en-US" sz="1050" dirty="0"/>
              <a:t>Hands on experience in developing web pages using </a:t>
            </a:r>
            <a:r>
              <a:rPr lang="en-US" sz="1050" b="1" dirty="0"/>
              <a:t>HTML5, CSS3, Angular</a:t>
            </a:r>
            <a:r>
              <a:rPr lang="en-US" sz="1050" dirty="0"/>
              <a:t>. Good understanding of Document Object Model (DOM) and DOM Functions.</a:t>
            </a:r>
          </a:p>
          <a:p>
            <a:pPr marL="171450" indent="-171450">
              <a:buFont typeface="Arial" panose="020B0604020202020204" pitchFamily="34" charset="0"/>
              <a:buChar char="•"/>
            </a:pPr>
            <a:r>
              <a:rPr lang="en-US" altLang="en-US" sz="1050" dirty="0"/>
              <a:t>Proficient </a:t>
            </a:r>
            <a:r>
              <a:rPr lang="en-US" altLang="en-US" sz="1050" b="1" dirty="0"/>
              <a:t>Full Stack developer</a:t>
            </a:r>
            <a:r>
              <a:rPr lang="en-US" altLang="en-US" sz="1050" dirty="0"/>
              <a:t> with working knowledge on </a:t>
            </a:r>
            <a:r>
              <a:rPr lang="en-US" altLang="en-US" sz="1050" b="1" dirty="0"/>
              <a:t>Angular</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Web API</a:t>
            </a:r>
            <a:r>
              <a:rPr lang="en-US" altLang="nl-NL" sz="1050" dirty="0"/>
              <a:t> and Angular in case study and up skilling this knowledge continuously.</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2967621" y="197261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 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049749267"/>
              </p:ext>
            </p:extLst>
          </p:nvPr>
        </p:nvGraphicFramePr>
        <p:xfrm>
          <a:off x="9224379" y="1340090"/>
          <a:ext cx="2967620" cy="4974293"/>
        </p:xfrm>
        <a:graphic>
          <a:graphicData uri="http://schemas.openxmlformats.org/drawingml/2006/table">
            <a:tbl>
              <a:tblPr firstRow="1" bandRow="1">
                <a:tableStyleId>{0E3FDE45-AF77-4B5C-9715-49D594BDF05E}</a:tableStyleId>
              </a:tblPr>
              <a:tblGrid>
                <a:gridCol w="540039">
                  <a:extLst>
                    <a:ext uri="{9D8B030D-6E8A-4147-A177-3AD203B41FA5}">
                      <a16:colId xmlns:a16="http://schemas.microsoft.com/office/drawing/2014/main" val="3331298770"/>
                    </a:ext>
                  </a:extLst>
                </a:gridCol>
                <a:gridCol w="2427581">
                  <a:extLst>
                    <a:ext uri="{9D8B030D-6E8A-4147-A177-3AD203B41FA5}">
                      <a16:colId xmlns:a16="http://schemas.microsoft.com/office/drawing/2014/main" val="879084521"/>
                    </a:ext>
                  </a:extLst>
                </a:gridCol>
              </a:tblGrid>
              <a:tr h="422178">
                <a:tc>
                  <a:txBody>
                    <a:bodyPr/>
                    <a:lstStyle/>
                    <a:p>
                      <a:r>
                        <a:rPr kumimoji="0" lang="en-US" altLang="en-US" sz="800" b="0" u="none" strike="noStrike" kern="1200" cap="none" spc="0" normalizeH="0" baseline="0" noProof="0" dirty="0">
                          <a:ln>
                            <a:noFill/>
                          </a:ln>
                          <a:effectLst/>
                          <a:uLnTx/>
                          <a:uFillTx/>
                        </a:rPr>
                        <a:t>C</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C Basics , Arrays, Stacks ,Queues , Data Structures , Sorting.</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72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JAVA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Core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Declarations and Access Control , Basic OOPS concept , Collections , Exceptions , multi-threading</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72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800" u="none" strike="noStrike" kern="1200" cap="none" spc="0" normalizeH="0" baseline="0" noProof="0" dirty="0">
                          <a:ln>
                            <a:noFill/>
                          </a:ln>
                          <a:effectLst/>
                          <a:uLnTx/>
                          <a:uFillTx/>
                        </a:rPr>
                        <a:t>JAVA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800" u="none" strike="noStrike" kern="1200" cap="none" spc="0" normalizeH="0" baseline="0" noProof="0" dirty="0">
                          <a:ln>
                            <a:noFill/>
                          </a:ln>
                          <a:effectLst/>
                          <a:uLnTx/>
                          <a:uFillTx/>
                        </a:rPr>
                        <a:t>Advanced</a:t>
                      </a:r>
                      <a:endParaRPr kumimoji="0" lang="en-US" altLang="en-US" sz="800" u="none" strike="noStrike" kern="1200" cap="none" spc="0" normalizeH="0" baseline="0" noProof="0" dirty="0">
                        <a:ln>
                          <a:noFill/>
                        </a:ln>
                        <a:effectLst/>
                        <a:uLnTx/>
                        <a:uFillTx/>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US" sz="800" dirty="0">
                          <a:solidFill>
                            <a:schemeClr val="tx1"/>
                          </a:solidFill>
                        </a:rPr>
                        <a:t>JDBC , JPA with Hibernate.</a:t>
                      </a:r>
                    </a:p>
                  </a:txBody>
                  <a:tcPr/>
                </a:tc>
                <a:extLst>
                  <a:ext uri="{0D108BD9-81ED-4DB2-BD59-A6C34878D82A}">
                    <a16:rowId xmlns:a16="http://schemas.microsoft.com/office/drawing/2014/main" val="3229840877"/>
                  </a:ext>
                </a:extLst>
              </a:tr>
              <a:tr h="7292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Spring core , Rest Data JPA, Data JPA , Data Rest</a:t>
                      </a:r>
                    </a:p>
                  </a:txBody>
                  <a:tcPr/>
                </a:tc>
                <a:extLst>
                  <a:ext uri="{0D108BD9-81ED-4DB2-BD59-A6C34878D82A}">
                    <a16:rowId xmlns:a16="http://schemas.microsoft.com/office/drawing/2014/main" val="668073409"/>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Essentials of angular , Templates , Styles&amp; Directives , Dependency Injection and services , Reactive and Temporary Forms , Routing.</a:t>
                      </a:r>
                    </a:p>
                  </a:txBody>
                  <a:tcPr/>
                </a:tc>
                <a:extLst>
                  <a:ext uri="{0D108BD9-81ED-4DB2-BD59-A6C34878D82A}">
                    <a16:rowId xmlns:a16="http://schemas.microsoft.com/office/drawing/2014/main" val="3158575213"/>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Postgres , MySQL.</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 Bootstrap , JavaScript, TypeScript Optimized UI Designed</a:t>
                      </a:r>
                    </a:p>
                  </a:txBody>
                  <a:tcPr/>
                </a:tc>
                <a:extLst>
                  <a:ext uri="{0D108BD9-81ED-4DB2-BD59-A6C34878D82A}">
                    <a16:rowId xmlns:a16="http://schemas.microsoft.com/office/drawing/2014/main" val="9512774"/>
                  </a:ext>
                </a:extLst>
              </a:tr>
              <a:tr h="36528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2019, Visual Studio code, Swagger, Postman, Postgres , Spring STS.</a:t>
                      </a:r>
                    </a:p>
                  </a:txBody>
                  <a:tcPr/>
                </a:tc>
                <a:extLst>
                  <a:ext uri="{0D108BD9-81ED-4DB2-BD59-A6C34878D82A}">
                    <a16:rowId xmlns:a16="http://schemas.microsoft.com/office/drawing/2014/main" val="645317192"/>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Computer Science Engineering:2017-2021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
        <p:nvSpPr>
          <p:cNvPr id="7" name="Text Placeholder 6">
            <a:extLst>
              <a:ext uri="{FF2B5EF4-FFF2-40B4-BE49-F238E27FC236}">
                <a16:creationId xmlns:a16="http://schemas.microsoft.com/office/drawing/2014/main" id="{82D7D797-4426-479F-904A-1065611FDC99}"/>
              </a:ext>
            </a:extLst>
          </p:cNvPr>
          <p:cNvSpPr>
            <a:spLocks noGrp="1"/>
          </p:cNvSpPr>
          <p:nvPr>
            <p:ph type="body" sz="quarter" idx="41"/>
          </p:nvPr>
        </p:nvSpPr>
        <p:spPr>
          <a:xfrm>
            <a:off x="2468563" y="239969"/>
            <a:ext cx="6223654" cy="306703"/>
          </a:xfrm>
        </p:spPr>
        <p:txBody>
          <a:bodyPr/>
          <a:lstStyle/>
          <a:p>
            <a:r>
              <a:rPr lang="en-IN" dirty="0"/>
              <a:t>KANDRA PREETHI</a:t>
            </a:r>
          </a:p>
        </p:txBody>
      </p:sp>
      <p:pic>
        <p:nvPicPr>
          <p:cNvPr id="9" name="Picture Placeholder 8" descr="A picture containing person&#10;&#10;Description automatically generated">
            <a:extLst>
              <a:ext uri="{FF2B5EF4-FFF2-40B4-BE49-F238E27FC236}">
                <a16:creationId xmlns:a16="http://schemas.microsoft.com/office/drawing/2014/main" id="{0E2826FB-730E-4926-B6F4-DAB3AFE91C94}"/>
              </a:ext>
            </a:extLst>
          </p:cNvPr>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t="14672" b="14672"/>
          <a:stretch>
            <a:fillRect/>
          </a:stretch>
        </p:blipFill>
        <p:spPr>
          <a:xfrm>
            <a:off x="406078" y="254316"/>
            <a:ext cx="1734208" cy="1735628"/>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471</TotalTime>
  <Words>307</Words>
  <Application>Microsoft Office PowerPoint</Application>
  <PresentationFormat>Widescreen</PresentationFormat>
  <Paragraphs>53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Preethi, Kandra</cp:lastModifiedBy>
  <cp:revision>50</cp:revision>
  <dcterms:created xsi:type="dcterms:W3CDTF">2020-09-22T06:24:34Z</dcterms:created>
  <dcterms:modified xsi:type="dcterms:W3CDTF">2022-05-11T04:59:23Z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