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3" d="100"/>
          <a:sy n="63" d="100"/>
        </p:scale>
        <p:origin x="76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07/11/2022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07/11/2022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894320320"/>
              </p:ext>
            </p:extLst>
          </p:nvPr>
        </p:nvGraphicFramePr>
        <p:xfrm>
          <a:off x="9242029" y="1500981"/>
          <a:ext cx="3038686" cy="4747419"/>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Autowired</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err="1">
                          <a:ln>
                            <a:noFill/>
                          </a:ln>
                          <a:solidFill>
                            <a:schemeClr val="tx1"/>
                          </a:solidFill>
                          <a:effectLst/>
                          <a:uLnTx/>
                          <a:uFillTx/>
                          <a:latin typeface="+mn-lt"/>
                          <a:ea typeface="+mn-ea"/>
                          <a:cs typeface="+mn-cs"/>
                        </a:rPr>
                        <a:t>Eureka,Netflix</a:t>
                      </a:r>
                      <a:r>
                        <a:rPr kumimoji="0" lang="en-US" sz="700" u="none" strike="noStrike" kern="1200" cap="none" spc="0" normalizeH="0" baseline="0" dirty="0">
                          <a:ln>
                            <a:noFill/>
                          </a:ln>
                          <a:solidFill>
                            <a:schemeClr val="tx1"/>
                          </a:solidFill>
                          <a:effectLst/>
                          <a:uLnTx/>
                          <a:uFillTx/>
                          <a:latin typeface="+mn-lt"/>
                          <a:ea typeface="+mn-ea"/>
                          <a:cs typeface="+mn-cs"/>
                        </a:rPr>
                        <a:t>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a:t>
                      </a:r>
                    </a:p>
                  </a:txBody>
                  <a:tcPr/>
                </a:tc>
                <a:extLst>
                  <a:ext uri="{0D108BD9-81ED-4DB2-BD59-A6C34878D82A}">
                    <a16:rowId xmlns:a16="http://schemas.microsoft.com/office/drawing/2014/main" val="645317192"/>
                  </a:ext>
                </a:extLst>
              </a:tr>
              <a:tr h="58023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031261"/>
            <a:ext cx="4008437" cy="2736056"/>
          </a:xfrm>
        </p:spPr>
        <p:txBody>
          <a:bodyPr/>
          <a:lstStyle/>
          <a:p>
            <a:pPr eaLnBrk="1" hangingPunct="1">
              <a:lnSpc>
                <a:spcPct val="114000"/>
              </a:lnSpc>
            </a:pPr>
            <a:r>
              <a:rPr lang="en-US" altLang="en-US" b="1" dirty="0"/>
              <a:t>On Demand Car Wash Application</a:t>
            </a:r>
          </a:p>
          <a:p>
            <a:pPr eaLnBrk="1" hangingPunct="1">
              <a:lnSpc>
                <a:spcPct val="114000"/>
              </a:lnSpc>
            </a:pPr>
            <a:r>
              <a:rPr lang="en-IN" altLang="en-US" dirty="0"/>
              <a:t>Completed end to end case study of On demand car wash Application along with Swagger and  responsive UI with </a:t>
            </a:r>
            <a:r>
              <a:rPr lang="en-US" altLang="en-US" dirty="0"/>
              <a:t>CSS and Angular used for user interface.</a:t>
            </a:r>
            <a:endParaRPr lang="en-US" altLang="en-US" b="1" dirty="0"/>
          </a:p>
          <a:p>
            <a:pPr eaLnBrk="1" hangingPunct="1">
              <a:lnSpc>
                <a:spcPct val="114000"/>
              </a:lnSpc>
            </a:pPr>
            <a:r>
              <a:rPr lang="en-US" altLang="en-US" b="1" dirty="0"/>
              <a:t>Health Care System Application</a:t>
            </a:r>
          </a:p>
          <a:p>
            <a:pPr>
              <a:lnSpc>
                <a:spcPct val="114000"/>
              </a:lnSpc>
            </a:pPr>
            <a:r>
              <a:rPr lang="en-IN" altLang="en-US" dirty="0"/>
              <a:t>Completed end to end case study of </a:t>
            </a:r>
            <a:r>
              <a:rPr lang="en-US" altLang="en-US" dirty="0"/>
              <a:t>Health Care System </a:t>
            </a:r>
            <a:r>
              <a:rPr lang="en-IN" altLang="en-US" dirty="0"/>
              <a:t>along with React and </a:t>
            </a:r>
            <a:r>
              <a:rPr lang="en-IN" altLang="en-US" dirty="0" err="1"/>
              <a:t>springboot</a:t>
            </a:r>
            <a:r>
              <a:rPr lang="en-IN" altLang="en-US" dirty="0"/>
              <a:t>.</a:t>
            </a:r>
          </a:p>
          <a:p>
            <a:pPr>
              <a:lnSpc>
                <a:spcPct val="114000"/>
              </a:lnSpc>
            </a:pPr>
            <a:r>
              <a:rPr lang="en-US" b="1" dirty="0"/>
              <a:t>HTML CSS JAVASCRIPT </a:t>
            </a:r>
            <a:r>
              <a:rPr lang="en-US" dirty="0"/>
              <a:t>for web developers at Coursera Completed this course and Designed responsive Restaurant website using HTML5 CSS3 Bootstrap and </a:t>
            </a:r>
            <a:r>
              <a:rPr lang="en-US" dirty="0" err="1"/>
              <a:t>Javascript</a:t>
            </a:r>
            <a:r>
              <a:rPr lang="en-US" dirty="0"/>
              <a:t>.</a:t>
            </a: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84530" y="839870"/>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43240"/>
            <a:ext cx="2374900" cy="295275"/>
          </a:xfrm>
        </p:spPr>
        <p:txBody>
          <a:bodyPr/>
          <a:lstStyle/>
          <a:p>
            <a:pPr eaLnBrk="1" hangingPunct="1"/>
            <a:r>
              <a:rPr lang="nl-NL" altLang="nl-NL" dirty="0"/>
              <a:t>Bangalore</a:t>
            </a:r>
          </a:p>
          <a:p>
            <a:pPr eaLnBrk="1" hangingPunct="1"/>
            <a:endParaRPr lang="nl-NL" altLang="nl-NL" dirty="0"/>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56024" y="3031261"/>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  CSS.</a:t>
            </a:r>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err="1"/>
              <a:t>NodeJs</a:t>
            </a:r>
            <a:r>
              <a:rPr lang="en-US" dirty="0"/>
              <a:t> &amp; </a:t>
            </a:r>
            <a:r>
              <a:rPr lang="en-US" b="1" dirty="0"/>
              <a:t>spring boot</a:t>
            </a:r>
            <a:r>
              <a:rPr lang="en-US" dirty="0"/>
              <a:t>.</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a:t>
            </a:r>
            <a:r>
              <a:rPr lang="en-US" b="1"/>
              <a:t>Mockito</a:t>
            </a:r>
            <a:r>
              <a:rPr lang="en-US"/>
              <a:t>.</a:t>
            </a:r>
            <a:endParaRPr lang="en-US" b="1" dirty="0"/>
          </a:p>
          <a:p>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317842" y="397090"/>
            <a:ext cx="6223000" cy="306387"/>
          </a:xfrm>
        </p:spPr>
        <p:txBody>
          <a:bodyPr/>
          <a:lstStyle/>
          <a:p>
            <a:r>
              <a:rPr lang="en-IN" altLang="en-US" dirty="0"/>
              <a:t> </a:t>
            </a:r>
            <a:r>
              <a:rPr lang="en-IN" altLang="en-US" dirty="0" err="1"/>
              <a:t>Kandregula</a:t>
            </a:r>
            <a:r>
              <a:rPr lang="en-IN" altLang="en-US" dirty="0"/>
              <a:t> Bulli </a:t>
            </a:r>
            <a:r>
              <a:rPr lang="en-IN" altLang="en-US" dirty="0" err="1"/>
              <a:t>Manikanta</a:t>
            </a:r>
            <a:endParaRPr lang="en-IN" altLang="en-US" dirty="0"/>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372600" y="642258"/>
            <a:ext cx="3352800" cy="44319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a:t>
            </a:r>
            <a:r>
              <a:rPr kumimoji="0" lang="en-US" altLang="nl-NL" sz="1000" b="0" i="0" u="none" strike="noStrike" kern="1200" cap="none" spc="0" normalizeH="0" noProof="0" dirty="0">
                <a:ln>
                  <a:noFill/>
                </a:ln>
                <a:solidFill>
                  <a:prstClr val="black"/>
                </a:solidFill>
                <a:effectLst/>
                <a:uLnTx/>
                <a:uFillTx/>
                <a:latin typeface="Verdana" panose="020B0604030504040204" pitchFamily="34" charset="0"/>
                <a:ea typeface="+mn-ea"/>
                <a:cs typeface="+mn-cs"/>
              </a:rPr>
              <a:t> Mechanical Engineering</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              (</a:t>
            </a:r>
            <a:r>
              <a:rPr kumimoji="0" lang="en-US" altLang="nl-NL"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2018-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1130392"/>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Text Placeholder 6"/>
          <p:cNvSpPr>
            <a:spLocks noGrp="1"/>
          </p:cNvSpPr>
          <p:nvPr>
            <p:ph type="body" sz="quarter" idx="47"/>
          </p:nvPr>
        </p:nvSpPr>
        <p:spPr>
          <a:xfrm>
            <a:off x="3238083" y="1590900"/>
            <a:ext cx="2749694" cy="363294"/>
          </a:xfrm>
        </p:spPr>
        <p:txBody>
          <a:bodyPr/>
          <a:lstStyle/>
          <a:p>
            <a:r>
              <a:rPr lang="en-IN" dirty="0"/>
              <a:t>manikantakandregula185@gmail.com</a:t>
            </a:r>
          </a:p>
        </p:txBody>
      </p:sp>
      <p:sp>
        <p:nvSpPr>
          <p:cNvPr id="10" name="Text Placeholder 9">
            <a:extLst>
              <a:ext uri="{FF2B5EF4-FFF2-40B4-BE49-F238E27FC236}">
                <a16:creationId xmlns:a16="http://schemas.microsoft.com/office/drawing/2014/main" id="{A4C2622D-3CB9-BDD9-727A-0819474CBB84}"/>
              </a:ext>
            </a:extLst>
          </p:cNvPr>
          <p:cNvSpPr>
            <a:spLocks noGrp="1"/>
          </p:cNvSpPr>
          <p:nvPr>
            <p:ph type="body" sz="quarter" idx="48"/>
          </p:nvPr>
        </p:nvSpPr>
        <p:spPr>
          <a:xfrm>
            <a:off x="3319331" y="1849220"/>
            <a:ext cx="2373312" cy="330250"/>
          </a:xfrm>
        </p:spPr>
        <p:txBody>
          <a:bodyPr/>
          <a:lstStyle/>
          <a:p>
            <a:r>
              <a:rPr lang="en-IN" dirty="0"/>
              <a:t>9553076862</a:t>
            </a:r>
          </a:p>
        </p:txBody>
      </p:sp>
      <p:pic>
        <p:nvPicPr>
          <p:cNvPr id="16" name="Picture Placeholder 15">
            <a:extLst>
              <a:ext uri="{FF2B5EF4-FFF2-40B4-BE49-F238E27FC236}">
                <a16:creationId xmlns:a16="http://schemas.microsoft.com/office/drawing/2014/main" id="{0C119B61-CE75-B350-3B39-57DAFEC48373}"/>
              </a:ext>
            </a:extLst>
          </p:cNvPr>
          <p:cNvPicPr>
            <a:picLocks noGrp="1" noChangeAspect="1"/>
          </p:cNvPicPr>
          <p:nvPr>
            <p:ph type="pic" sz="quarter" idx="46"/>
          </p:nvPr>
        </p:nvPicPr>
        <p:blipFill>
          <a:blip r:embed="rId4" cstate="hqprint">
            <a:extLst>
              <a:ext uri="{28A0092B-C50C-407E-A947-70E740481C1C}">
                <a14:useLocalDpi xmlns:a14="http://schemas.microsoft.com/office/drawing/2010/main" val="0"/>
              </a:ext>
            </a:extLst>
          </a:blip>
          <a:srcRect t="4896" b="4896"/>
          <a:stretch>
            <a:fillRect/>
          </a:stretch>
        </p:blipFill>
        <p:spPr>
          <a:xfrm>
            <a:off x="220892" y="242172"/>
            <a:ext cx="1734208" cy="1735628"/>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 ds:uri="e0ffb6ef-0000-48aa-9041-fb29fcb198e5"/>
    <ds:schemaRef ds:uri="900c2a09-0d28-449b-b8ad-3e76d664ec44"/>
  </ds:schemaRefs>
</ds:datastoreItem>
</file>

<file path=customXml/itemProps3.xml><?xml version="1.0" encoding="utf-8"?>
<ds:datastoreItem xmlns:ds="http://schemas.openxmlformats.org/officeDocument/2006/customXml" ds:itemID="{DB5B3FBB-5C60-464C-9734-F70E14AC2C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2150</TotalTime>
  <Words>315</Words>
  <Application>Microsoft Office PowerPoint</Application>
  <PresentationFormat>Widescreen</PresentationFormat>
  <Paragraphs>59</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1_CG_2012_Template</vt:lpstr>
      <vt:lpstr>2_Capgemini Master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hitesh ramba</cp:lastModifiedBy>
  <cp:revision>121</cp:revision>
  <dcterms:created xsi:type="dcterms:W3CDTF">2020-09-22T06:24:34Z</dcterms:created>
  <dcterms:modified xsi:type="dcterms:W3CDTF">2022-11-08T06:52:15Z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