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7" r:id="rId2"/>
    <p:sldId id="258" r:id="rId3"/>
    <p:sldId id="273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821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47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67427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67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4052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0030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4400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8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143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69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118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28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257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763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2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655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318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64166"/>
          </a:xfrm>
        </p:spPr>
        <p:txBody>
          <a:bodyPr/>
          <a:lstStyle/>
          <a:p>
            <a:r>
              <a:rPr lang="en-US" dirty="0" smtClean="0"/>
              <a:t>          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3835"/>
            <a:ext cx="8596668" cy="435752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Project </a:t>
            </a:r>
            <a:r>
              <a:rPr lang="en-US" dirty="0"/>
              <a:t>Guide- </a:t>
            </a:r>
            <a:r>
              <a:rPr lang="en-US" sz="2000" u="sng" dirty="0" smtClean="0">
                <a:solidFill>
                  <a:srgbClr val="FF0000"/>
                </a:solidFill>
              </a:rPr>
              <a:t>Mrs</a:t>
            </a:r>
            <a:r>
              <a:rPr lang="en-US" sz="2000" u="sng" dirty="0">
                <a:solidFill>
                  <a:srgbClr val="FF0000"/>
                </a:solidFill>
              </a:rPr>
              <a:t>. </a:t>
            </a:r>
            <a:r>
              <a:rPr lang="en-US" sz="2000" u="sng" dirty="0" err="1" smtClean="0">
                <a:solidFill>
                  <a:srgbClr val="FF0000"/>
                </a:solidFill>
              </a:rPr>
              <a:t>D.Sri</a:t>
            </a:r>
            <a:r>
              <a:rPr lang="en-US" sz="2000" u="sng" dirty="0" smtClean="0">
                <a:solidFill>
                  <a:srgbClr val="FF0000"/>
                </a:solidFill>
              </a:rPr>
              <a:t> Lakshmi</a:t>
            </a:r>
            <a:r>
              <a:rPr lang="en-US" sz="2000" u="sng" dirty="0" smtClean="0"/>
              <a:t> </a:t>
            </a:r>
            <a:r>
              <a:rPr lang="en-US" sz="2000" dirty="0" smtClean="0"/>
              <a:t>M.Tech Assistant </a:t>
            </a:r>
            <a:r>
              <a:rPr lang="en-US" sz="2000" dirty="0"/>
              <a:t>P</a:t>
            </a:r>
            <a:r>
              <a:rPr lang="en-US" sz="2000" dirty="0" smtClean="0"/>
              <a:t>rofessor      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	     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               </a:t>
            </a:r>
            <a:r>
              <a:rPr lang="en-US" sz="2400" dirty="0" smtClean="0"/>
              <a:t>					</a:t>
            </a:r>
            <a:r>
              <a:rPr lang="en-US" sz="2800" b="1" dirty="0" smtClean="0">
                <a:solidFill>
                  <a:schemeClr val="accent2"/>
                </a:solidFill>
              </a:rPr>
              <a:t>presented  by</a:t>
            </a:r>
            <a:endParaRPr lang="en-US" sz="2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latin typeface="Bell MT" pitchFamily="18" charset="0"/>
              </a:rPr>
              <a:t>           </a:t>
            </a:r>
            <a:r>
              <a:rPr lang="en-US" dirty="0" smtClean="0">
                <a:latin typeface="Bell MT" pitchFamily="18" charset="0"/>
              </a:rPr>
              <a:t>							Krishna kumari- N140554</a:t>
            </a:r>
            <a:endParaRPr lang="en-US" dirty="0">
              <a:latin typeface="Bell MT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			           </a:t>
            </a:r>
            <a:r>
              <a:rPr lang="en-US" dirty="0" smtClean="0">
                <a:latin typeface="Bell MT" pitchFamily="18" charset="0"/>
              </a:rPr>
              <a:t>							Meena   - N140279</a:t>
            </a:r>
            <a:endParaRPr lang="en-US" dirty="0">
              <a:latin typeface="Bell MT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 			           </a:t>
            </a:r>
            <a:r>
              <a:rPr lang="en-US" dirty="0" smtClean="0">
                <a:latin typeface="Bell MT" pitchFamily="18" charset="0"/>
              </a:rPr>
              <a:t>							Vijaya-N140505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0740" y="747132"/>
            <a:ext cx="723463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SPEECH RECOGNITION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35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283079"/>
          </a:xfrm>
        </p:spPr>
        <p:txBody>
          <a:bodyPr/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73" y="609600"/>
            <a:ext cx="8596668" cy="528307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Import os package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This package is used for system monitoring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we can monitor the system by importing the os Library and it’s startfile() function to access  particular </a:t>
            </a:r>
            <a:r>
              <a:rPr lang="en-US" sz="2400" dirty="0" smtClean="0">
                <a:solidFill>
                  <a:schemeClr val="tx1"/>
                </a:solidFill>
              </a:rPr>
              <a:t>resource.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os.startfile</a:t>
            </a:r>
            <a:r>
              <a:rPr lang="en-US" sz="2400" dirty="0" smtClean="0"/>
              <a:t>():</a:t>
            </a:r>
            <a:endParaRPr lang="en-US" sz="24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is a method allow us to “start” a file with its associated program.In this associated program we provide the path to the corresponding requirements.  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2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58283"/>
            <a:ext cx="8596668" cy="528307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Programming for system monitoring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implement the program to monitor the system by using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  os.startfile method.So we can access any resource through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  voice as a input like opening files,folders,audio files,video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  files,images,softwares etc.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Programming for providing 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For providing security we used one of the poly alphabetic cipher technique,i.e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Auto keycipher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Compared to other cipher techniques it is more secure and reliable.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6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7855"/>
            <a:ext cx="8596668" cy="50935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Final Output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It will successfully monitor the system according to the given speech.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To open music file:</a:t>
            </a:r>
          </a:p>
        </p:txBody>
      </p:sp>
      <p:pic>
        <p:nvPicPr>
          <p:cNvPr id="4" name="Picture 3" descr="Screenshot (70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634" y="2839304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8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26" y="919827"/>
            <a:ext cx="8596668" cy="3880773"/>
          </a:xfrm>
        </p:spPr>
        <p:txBody>
          <a:bodyPr/>
          <a:lstStyle/>
          <a:p>
            <a:pPr marL="342900" lvl="2" indent="-342900"/>
            <a:r>
              <a:rPr lang="en-US" sz="2400" dirty="0">
                <a:solidFill>
                  <a:schemeClr val="tx1"/>
                </a:solidFill>
              </a:rPr>
              <a:t>We will successfully obtain the original plaintext as we spoken initially.</a:t>
            </a:r>
          </a:p>
          <a:p>
            <a:r>
              <a:rPr lang="en-US" sz="2400" dirty="0" smtClean="0"/>
              <a:t>Out put for system security</a:t>
            </a:r>
            <a:endParaRPr lang="en-US" sz="2400" dirty="0"/>
          </a:p>
        </p:txBody>
      </p:sp>
      <p:pic>
        <p:nvPicPr>
          <p:cNvPr id="4" name="Picture 3" descr="Screenshot (77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5817" y="2358482"/>
            <a:ext cx="5937885" cy="3657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97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873"/>
            <a:ext cx="8596668" cy="6322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			        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Advantages of  System monitoring  through speech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recognition: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It will reduce the time cost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To overcome keypad problems ,instead of using keypad we use speech recognition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It will helpful for people who have disabilities to use the system they can use </a:t>
            </a:r>
            <a:r>
              <a:rPr lang="en-US" sz="2400"/>
              <a:t>this </a:t>
            </a:r>
            <a:r>
              <a:rPr lang="en-US" sz="2400" smtClean="0"/>
              <a:t>project </a:t>
            </a:r>
            <a:r>
              <a:rPr lang="en-US" sz="2400" dirty="0"/>
              <a:t>to monitor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Advantages of providing security to the given text obtained from the speech: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No one can modify the data while transmitting data from sender to receiver.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It is one of the efficient technology in polyalphabetic cipher because it is difficult for attackers to identify the letters for modifying purpose.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87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4829"/>
            <a:ext cx="8596668" cy="53165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   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800" dirty="0"/>
              <a:t>Low accuracy </a:t>
            </a:r>
            <a:endParaRPr lang="en-US" sz="2800" dirty="0" smtClean="0"/>
          </a:p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 Not good in the noisy environment</a:t>
            </a:r>
            <a:r>
              <a:rPr lang="en-US" sz="2800" dirty="0" smtClean="0"/>
              <a:t>.</a:t>
            </a:r>
          </a:p>
          <a:p>
            <a:pPr marL="0" lvl="0" indent="0"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Incorrect pronounciation</a:t>
            </a: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2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964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6565" y="2124055"/>
            <a:ext cx="52543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65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is the process of converting speech into text form.</a:t>
            </a:r>
          </a:p>
          <a:p>
            <a:r>
              <a:rPr lang="en-US" dirty="0" smtClean="0"/>
              <a:t>The main purpose of choosing this  project  is	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 smtClean="0"/>
              <a:t>Nearly  30% people of  the world are suffering from various disabilities, many of them are blind or unable to use their hands effectively .</a:t>
            </a:r>
            <a:r>
              <a:rPr lang="en-US" dirty="0" smtClean="0"/>
              <a:t>											</a:t>
            </a:r>
            <a:endParaRPr lang="en-US" dirty="0"/>
          </a:p>
          <a:p>
            <a:r>
              <a:rPr lang="en-US" dirty="0" smtClean="0"/>
              <a:t>	By using </a:t>
            </a: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speech recognition systems in those particular </a:t>
            </a:r>
            <a:r>
              <a:rPr lang="en-IN" dirty="0" smtClean="0"/>
              <a:t>cases we </a:t>
            </a:r>
            <a:r>
              <a:rPr lang="en-IN" dirty="0"/>
              <a:t>provide a significant help to them ,so that  they can </a:t>
            </a:r>
            <a:r>
              <a:rPr lang="en-IN" dirty="0" smtClean="0"/>
              <a:t>operate </a:t>
            </a:r>
            <a:r>
              <a:rPr lang="en-IN" dirty="0"/>
              <a:t>computer through voice input.	</a:t>
            </a:r>
            <a:endParaRPr lang="en-IN" dirty="0" smtClean="0"/>
          </a:p>
          <a:p>
            <a:r>
              <a:rPr lang="en-IN" dirty="0"/>
              <a:t>This project is designed and developed keeping that factor into mind and a little effort is made to achieve this aim. 	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614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4137"/>
            <a:ext cx="8596668" cy="5597225"/>
          </a:xfrm>
        </p:spPr>
        <p:txBody>
          <a:bodyPr/>
          <a:lstStyle/>
          <a:p>
            <a:pPr>
              <a:buNone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Past System </a:t>
            </a:r>
          </a:p>
          <a:p>
            <a:pPr>
              <a:buNone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In the 1960’s we were able to recognize small vocabularies (order of 10-100words) of isolated words.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In 1970s the medium vocabularies (order of 100-1000 words) using simple template-based, pattern recognition methods were recognized.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In past </a:t>
            </a:r>
            <a:r>
              <a:rPr lang="en-US" sz="2400" dirty="0" err="1" smtClean="0">
                <a:solidFill>
                  <a:schemeClr val="tx1"/>
                </a:solidFill>
              </a:rPr>
              <a:t>systems,system</a:t>
            </a:r>
            <a:r>
              <a:rPr lang="en-US" sz="2400" dirty="0" smtClean="0">
                <a:solidFill>
                  <a:schemeClr val="tx1"/>
                </a:solidFill>
              </a:rPr>
              <a:t> monitoring  is not existed and there is no concept of providing security to the given speech.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04949"/>
            <a:ext cx="8596668" cy="59566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EXISTING SYSTEM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After the five decades of research, the speech recognition technology has finally entered marketplace, benefiting the users in variety of ways.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The challenge of designing a machine that truly functions like an intelligent human is still a major one going forward.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In this we added extra features such as system monitoring and providing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FUTURE ENHANCEMENT: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In future we can implement this project as an application with 99% accuracy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3444"/>
          </a:xfrm>
        </p:spPr>
        <p:txBody>
          <a:bodyPr>
            <a:normAutofit/>
          </a:bodyPr>
          <a:lstStyle/>
          <a:p>
            <a:r>
              <a:rPr lang="en-US" dirty="0" smtClean="0"/>
              <a:t>					</a:t>
            </a:r>
            <a:r>
              <a:rPr lang="en-US" dirty="0" smtClean="0">
                <a:solidFill>
                  <a:schemeClr val="accent2"/>
                </a:solidFill>
                <a:latin typeface="Bodoni MT" panose="02070603080606020203" pitchFamily="18" charset="0"/>
              </a:rPr>
              <a:t>TECHNOLOGIES</a:t>
            </a:r>
            <a:endParaRPr lang="en-US" dirty="0">
              <a:solidFill>
                <a:schemeClr val="accent2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775"/>
            <a:ext cx="8596668" cy="4435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Presently python is trending programming language so we have chosen the project in this area.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this project the main platform we are going to use is python 3.6.0.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we have chosen python language is it is a platform independent language and it has many inbuilt packages to implement our project.</a:t>
            </a:r>
          </a:p>
        </p:txBody>
      </p:sp>
    </p:spTree>
    <p:extLst>
      <p:ext uri="{BB962C8B-B14F-4D97-AF65-F5344CB8AC3E}">
        <p14:creationId xmlns="" xmlns:p14="http://schemas.microsoft.com/office/powerpoint/2010/main" val="6787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sz="3200" dirty="0" smtClean="0">
                <a:latin typeface="Berlin Sans FB" panose="020E0602020502020306" pitchFamily="34" charset="0"/>
              </a:rPr>
              <a:t>SYSTEM REQUIREMENTS FOR THE PROJECT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4625"/>
            <a:ext cx="8596668" cy="444673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Hardware Requirements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/>
              <a:t>Windows 10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 smtClean="0"/>
              <a:t>2GB </a:t>
            </a:r>
            <a:r>
              <a:rPr lang="en-US" sz="2000" b="1" dirty="0"/>
              <a:t>of RAM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/>
              <a:t>Microphone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/>
              <a:t>Sound cards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/>
              <a:t>Pentium 200 MHz processor</a:t>
            </a:r>
            <a:r>
              <a:rPr lang="en-US" sz="2000" dirty="0"/>
              <a:t> </a:t>
            </a:r>
            <a:endParaRPr lang="en-US" sz="2400" b="1" dirty="0"/>
          </a:p>
          <a:p>
            <a:r>
              <a:rPr lang="en-US" sz="2000" b="1" dirty="0" smtClean="0"/>
              <a:t>Software Requirements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 smtClean="0"/>
              <a:t>Python  3.6.0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 smtClean="0"/>
              <a:t>Pip tool 9.0.1</a:t>
            </a:r>
            <a:r>
              <a:rPr lang="en-US" b="1" dirty="0"/>
              <a:t>	</a:t>
            </a:r>
            <a:r>
              <a:rPr lang="en-US" b="1" dirty="0" smtClean="0"/>
              <a:t>		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33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5551"/>
            <a:ext cx="8596668" cy="981308"/>
          </a:xfrm>
        </p:spPr>
        <p:txBody>
          <a:bodyPr/>
          <a:lstStyle/>
          <a:p>
            <a:r>
              <a:rPr lang="en-US" sz="3200" dirty="0" smtClean="0">
                <a:latin typeface="Baskerville Old Face" panose="02020602080505020303" pitchFamily="18" charset="0"/>
              </a:rPr>
              <a:t>STEPS FOR IMPLEMENTING THE PROJECT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2185"/>
            <a:ext cx="8596668" cy="347933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Initially install python 3.6.0</a:t>
            </a:r>
          </a:p>
          <a:p>
            <a:r>
              <a:rPr lang="en-US" sz="2000" dirty="0" smtClean="0"/>
              <a:t>Install pip tool</a:t>
            </a:r>
          </a:p>
          <a:p>
            <a:r>
              <a:rPr lang="en-US" sz="2000" dirty="0" smtClean="0"/>
              <a:t>Import speech recognition package</a:t>
            </a:r>
          </a:p>
          <a:p>
            <a:r>
              <a:rPr lang="en-US" sz="2000" dirty="0" smtClean="0"/>
              <a:t>Import os package</a:t>
            </a:r>
          </a:p>
          <a:p>
            <a:r>
              <a:rPr lang="en-US" sz="2000" dirty="0" smtClean="0"/>
              <a:t>Programming for the system monitoring</a:t>
            </a:r>
          </a:p>
          <a:p>
            <a:r>
              <a:rPr lang="en-US" sz="2000" dirty="0" smtClean="0"/>
              <a:t>Programming for providing  the security</a:t>
            </a:r>
          </a:p>
          <a:p>
            <a:r>
              <a:rPr lang="en-US" sz="2000" dirty="0" smtClean="0"/>
              <a:t>Final Output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594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17" y="880946"/>
            <a:ext cx="8596668" cy="502810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Initially install python 3.6.0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It is a </a:t>
            </a:r>
            <a:r>
              <a:rPr lang="en-US" sz="2000" b="1" dirty="0" smtClean="0">
                <a:solidFill>
                  <a:schemeClr val="tx1"/>
                </a:solidFill>
              </a:rPr>
              <a:t>general-purpose </a:t>
            </a:r>
            <a:r>
              <a:rPr lang="en-US" sz="2000" b="1" dirty="0">
                <a:solidFill>
                  <a:schemeClr val="tx1"/>
                </a:solidFill>
              </a:rPr>
              <a:t>programming language typically used for developing software’s.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To install it we use </a:t>
            </a:r>
            <a:r>
              <a:rPr lang="en-US" sz="2000" b="1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2000" b="1" dirty="0" smtClean="0">
                <a:solidFill>
                  <a:schemeClr val="tx1"/>
                </a:solidFill>
                <a:hlinkClick r:id="rId2"/>
              </a:rPr>
              <a:t>www.python.org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To install pip tool 9.0.1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Pip tool contains inbuilt packages such as: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chemeClr val="tx1"/>
                </a:solidFill>
              </a:rPr>
              <a:t>PyAudio</a:t>
            </a:r>
            <a:endParaRPr lang="en-US" sz="1800" b="1" dirty="0">
              <a:solidFill>
                <a:schemeClr val="tx1"/>
              </a:solidFill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solidFill>
                  <a:schemeClr val="tx1"/>
                </a:solidFill>
              </a:rPr>
              <a:t>PortAudio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To install it we use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http://bootstrap.pypa.io/get-pip.py</a:t>
            </a:r>
          </a:p>
          <a:p>
            <a:pPr marL="914400" lvl="2" indent="0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2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966"/>
            <a:ext cx="9258403" cy="6389649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Import Speech Recognition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It is used for speech recognition purpose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This package supports several engines and API’s  in online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 this project we use Google </a:t>
            </a:r>
            <a:r>
              <a:rPr lang="en-US" sz="2000" dirty="0" smtClean="0">
                <a:solidFill>
                  <a:schemeClr val="tx1"/>
                </a:solidFill>
              </a:rPr>
              <a:t>API</a:t>
            </a:r>
          </a:p>
          <a:p>
            <a:pPr marL="914400" lvl="2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import speech recognition package using command prompt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Command: pip install </a:t>
            </a:r>
            <a:r>
              <a:rPr lang="en-US" sz="1800" dirty="0" smtClean="0">
                <a:solidFill>
                  <a:schemeClr val="tx1"/>
                </a:solidFill>
              </a:rPr>
              <a:t>SpeechRecogntion</a:t>
            </a:r>
          </a:p>
          <a:p>
            <a:pPr marL="1371600" lvl="3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By importing Speech Recognition package we use Recognizer class, </a:t>
            </a:r>
          </a:p>
          <a:p>
            <a:pPr marL="914400" lvl="2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Recognizer() is a recognizer instance and it contains several </a:t>
            </a:r>
          </a:p>
          <a:p>
            <a:pPr marL="914400" lvl="2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functionalities for recognizing speech from an audio source.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For creating Recognizer </a:t>
            </a:r>
            <a:r>
              <a:rPr lang="en-US" sz="1800" dirty="0" err="1" smtClean="0">
                <a:solidFill>
                  <a:schemeClr val="tx1"/>
                </a:solidFill>
              </a:rPr>
              <a:t>instance:speech_recognition.Recognizer</a:t>
            </a:r>
            <a:r>
              <a:rPr lang="en-US" sz="1800" dirty="0" smtClean="0">
                <a:solidFill>
                  <a:schemeClr val="tx1"/>
                </a:solidFill>
              </a:rPr>
              <a:t>()</a:t>
            </a:r>
          </a:p>
          <a:p>
            <a:pPr marL="1828800" lvl="4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</a:rPr>
              <a:t>recognize_google</a:t>
            </a:r>
            <a:r>
              <a:rPr lang="en-US" sz="2000" dirty="0" smtClean="0">
                <a:solidFill>
                  <a:schemeClr val="tx1"/>
                </a:solidFill>
              </a:rPr>
              <a:t>(audio): Google web speech API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marL="1828800" lvl="4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828800" lvl="4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76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523</Words>
  <Application>Microsoft Office PowerPoint</Application>
  <PresentationFormat>Custom</PresentationFormat>
  <Paragraphs>181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               </vt:lpstr>
      <vt:lpstr>      Introduction</vt:lpstr>
      <vt:lpstr>   </vt:lpstr>
      <vt:lpstr>    </vt:lpstr>
      <vt:lpstr>     TECHNOLOGIES</vt:lpstr>
      <vt:lpstr> SYSTEM REQUIREMENTS FOR THE PROJECT</vt:lpstr>
      <vt:lpstr>STEPS FOR IMPLEMENTING THE PROJECT</vt:lpstr>
      <vt:lpstr>       </vt:lpstr>
      <vt:lpstr>      </vt:lpstr>
      <vt:lpstr>      </vt:lpstr>
      <vt:lpstr>     </vt:lpstr>
      <vt:lpstr>     </vt:lpstr>
      <vt:lpstr> </vt:lpstr>
      <vt:lpstr>    </vt:lpstr>
      <vt:lpstr>   </vt:lpstr>
      <vt:lpstr>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</dc:title>
  <dc:creator>krishna</dc:creator>
  <cp:lastModifiedBy>User</cp:lastModifiedBy>
  <cp:revision>26</cp:revision>
  <dcterms:created xsi:type="dcterms:W3CDTF">2018-11-11T01:29:01Z</dcterms:created>
  <dcterms:modified xsi:type="dcterms:W3CDTF">2018-11-14T06:06:46Z</dcterms:modified>
</cp:coreProperties>
</file>