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5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YDhU3ss4l+jnsc895sjsiKNeB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30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4e195a0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644e195a0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8a30932a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8a30932a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8a30932a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8a30932a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8a30932a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8a30932a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8a30932a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8a30932a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8a30932a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8a30932a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8a30932a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8a30932a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8a30932a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8a30932a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8a30932a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8a30932a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8a30932a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8a30932a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8a30932a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8a30932a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 w="25400" cap="flat" cmpd="sng">
            <a:solidFill>
              <a:srgbClr val="22336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ctr" rotWithShape="0">
              <a:schemeClr val="dk1">
                <a:alpha val="24705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Xyz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/>
          <p:nvPr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dk1">
                <a:alpha val="24705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4e195a04_0_7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644e195a04_0_7"/>
          <p:cNvSpPr txBox="1"/>
          <p:nvPr/>
        </p:nvSpPr>
        <p:spPr>
          <a:xfrm>
            <a:off x="915900" y="1579679"/>
            <a:ext cx="7312200" cy="18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Resume Screening and Ranking System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644e195a04_0_7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3" name="Google Shape;63;g644e195a04_0_7"/>
          <p:cNvSpPr txBox="1"/>
          <p:nvPr/>
        </p:nvSpPr>
        <p:spPr>
          <a:xfrm>
            <a:off x="1371600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Internship Project Presentation</a:t>
            </a:r>
            <a:endParaRPr sz="2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Kandukuri Abhinav</a:t>
            </a:r>
            <a:endParaRPr sz="2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Guide: Saomya Chaudhury</a:t>
            </a:r>
            <a:endParaRPr sz="2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8a30932a0_0_6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38a30932a0_0_6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accuracy using deep learning models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multiple resume formats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bias detection in screening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 UI with additional filtering options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38a30932a0_0_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3" name="Google Shape;143;g338a30932a0_0_64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38a30932a0_0_64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8a30932a0_0_6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38a30932a0_0_6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demonstrates the potential of AI in recruitment. Automating resume screening enhances efficiency, reduces bias, and ensures fair candidate evaluation.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38a30932a0_0_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2" name="Google Shape;152;g338a30932a0_0_6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38a30932a0_0_6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8a30932a0_0_1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338a30932a0_0_1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leverages AI and NLP techniques to automate resume screening, making the hiring process more efficient.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338a30932a0_0_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1" name="Google Shape;71;g338a30932a0_0_1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338a30932a0_0_1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8a30932a0_0_2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338a30932a0_0_2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 resume screening is time-consuming and biased. An AI-powered solution can streamline and enhance the process.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338a30932a0_0_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0" name="Google Shape;80;g338a30932a0_0_2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338a30932a0_0_2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8a30932a0_0_3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338a30932a0_0_3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 increasing volume of job applications, recruiters need an efficient and unbiased system to evaluate candidates quickly.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338a30932a0_0_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9" name="Google Shape;89;g338a30932a0_0_34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38a30932a0_0_34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8a30932a0_0_3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38a30932a0_0_39"/>
          <p:cNvSpPr txBox="1"/>
          <p:nvPr/>
        </p:nvSpPr>
        <p:spPr>
          <a:xfrm>
            <a:off x="457200" y="1238225"/>
            <a:ext cx="8489100" cy="3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Develop an AI-powered resume screening system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Rank resumes based on job description matching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Provide a user-friendly interface using Streamlit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Improve recruitment efficiency and fairness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38a30932a0_0_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8" name="Google Shape;98;g338a30932a0_0_3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8a30932a0_0_3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8a30932a0_0_4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38a30932a0_0_4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Learning (TF-IDF, Cosine Similarity)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NLP techniques (Regex, Text Vectorization)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38a30932a0_0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7" name="Google Shape;107;g338a30932a0_0_44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38a30932a0_0_44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8a30932a0_0_4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Design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38a30932a0_0_4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system consists of: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Resume Upload Module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Extraction and Preprocessing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 using NLP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Resume Ranking &amp; Display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38a30932a0_0_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Google Shape;116;g338a30932a0_0_4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38a30932a0_0_4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a30932a0_0_5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38a30932a0_0_5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PDF Resumes are uploaded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text using PyPDF2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resumes using NLP techniques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with job descriptions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Rank resumes based on relevance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38a30932a0_0_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5" name="Google Shape;125;g338a30932a0_0_54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38a30932a0_0_54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8a30932a0_0_5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&amp; Observations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38a30932a0_0_5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Automated and unbiased ranking of resumes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efficiency in shortlisting candidates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User-friendly interface for recruiters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38a30932a0_0_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4" name="Google Shape;134;g338a30932a0_0_5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38a30932a0_0_5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  <cp:lastModifiedBy>KANDUKURI ABHINAV</cp:lastModifiedBy>
  <cp:revision>1</cp:revision>
  <dcterms:modified xsi:type="dcterms:W3CDTF">2025-03-22T06:15:07Z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