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Extracting LinkedIn Profiles &amp; Identifying Misconduct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Task-2 Summary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 LinkedIn profile URLs from text</a:t>
            </a:r>
          </a:p>
          <a:p>
            <a:r>
              <a:t>• Detect potential misconduct such as:</a:t>
            </a:r>
          </a:p>
          <a:p>
            <a:r>
              <a:t>   - Plagiarism</a:t>
            </a:r>
          </a:p>
          <a:p>
            <a:r>
              <a:t>   - Inaccurate claims</a:t>
            </a:r>
          </a:p>
          <a:p>
            <a:r>
              <a:t>   - Suspicious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Loaded dataset with profile information</a:t>
            </a:r>
          </a:p>
          <a:p>
            <a:r>
              <a:t>• Applied regex to extract LinkedIn URLs</a:t>
            </a:r>
          </a:p>
          <a:p>
            <a:r>
              <a:t>• Cleaned and standardized profile links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Extraction Logic:</a:t>
            </a:r>
          </a:p>
          <a:p>
            <a:r>
              <a:t>   - Used regex to find LinkedIn URLs</a:t>
            </a:r>
          </a:p>
          <a:p>
            <a:r>
              <a:t>• Misconduct Checks:</a:t>
            </a:r>
          </a:p>
          <a:p>
            <a:r>
              <a:t>   - Duplicate content detection</a:t>
            </a:r>
          </a:p>
          <a:p>
            <a:r>
              <a:t>   - Irregular profile activity</a:t>
            </a:r>
          </a:p>
          <a:p>
            <a:r>
              <a:t>   - Blank or missing fields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Profiles extracted: XX</a:t>
            </a:r>
          </a:p>
          <a:p>
            <a:r>
              <a:t>• Misconduct cases identified: XX</a:t>
            </a:r>
          </a:p>
          <a:p>
            <a:r>
              <a:t>• Examples of suspicious profiles included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Summary:</a:t>
            </a:r>
          </a:p>
          <a:p>
            <a:r>
              <a:t>   - Successfully extracted LinkedIn profiles</a:t>
            </a:r>
          </a:p>
          <a:p>
            <a:r>
              <a:t>   - Identified potential misconduct patterns</a:t>
            </a:r>
          </a:p>
          <a:p>
            <a:r>
              <a:t>• Next Steps:</a:t>
            </a:r>
          </a:p>
          <a:p>
            <a:r>
              <a:t>   - Manual verification</a:t>
            </a:r>
          </a:p>
          <a:p>
            <a:r>
              <a:t>   - Improve detection with NLP/ML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