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7" d="100"/>
          <a:sy n="57" d="100"/>
        </p:scale>
        <p:origin x="1540" y="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6522" y="1019485"/>
            <a:ext cx="7772400" cy="1470025"/>
          </a:xfrm>
        </p:spPr>
        <p:txBody>
          <a:bodyPr/>
          <a:lstStyle/>
          <a:p>
            <a:r>
              <a:rPr dirty="0"/>
              <a:t>Diabetes Prediction and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7244" y="2640050"/>
            <a:ext cx="7370956" cy="2436541"/>
          </a:xfrm>
        </p:spPr>
        <p:txBody>
          <a:bodyPr>
            <a:no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Exploring Data for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Modeling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BEC3CE-3C5D-931B-3EBD-C0BCC9802F04}"/>
              </a:ext>
            </a:extLst>
          </p:cNvPr>
          <p:cNvSpPr txBox="1"/>
          <p:nvPr/>
        </p:nvSpPr>
        <p:spPr>
          <a:xfrm>
            <a:off x="4705815" y="4820198"/>
            <a:ext cx="45720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</a:t>
            </a:r>
          </a:p>
          <a:p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Kandukuri Jaswanth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 Develop a predictive model to estimate diabetes likelihood based on health features.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Steps: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Data Exploration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Data Preprocessing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Feature Engineering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Model Development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Model Evaluation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Dataset: BRFSS2015</a:t>
            </a: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Features: Age, Income, Education, and health indicators like BMI,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HighBP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HighChol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Target: Diabetes_012 (0: No Diabetes, 1: Prediabetes, 2: Diabetes)</a:t>
            </a: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Initial shape: Rows - N/A, Columns - N/A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Checked for missing values and handled them appropriately.</a:t>
            </a: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Performed outlier detection using IQR.</a:t>
            </a: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Normalized numerical data for model training.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Analyzed Diabetes status across Age, Education, and Income levels.</a:t>
            </a: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Health issue count visualized by Diabetes status.</a:t>
            </a: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Heatmap of feature correlations highlights key relationships.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Insights:</a:t>
            </a: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BMI shows strong positive correlation with Diabetes.</a:t>
            </a: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Physical activity exhibits a negative correlation.</a:t>
            </a: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Identified features for predictive modeling.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Data exploration and visualization provided key insights.</a:t>
            </a: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Correlation analysis guided feature selection.</a:t>
            </a: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Prepared data for model development and evaluation.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228</Words>
  <Application>Microsoft Office PowerPoint</Application>
  <PresentationFormat>On-screen Show (4:3)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Office Theme</vt:lpstr>
      <vt:lpstr>Diabetes Prediction and Analysis</vt:lpstr>
      <vt:lpstr>Project Overview</vt:lpstr>
      <vt:lpstr>Dataset Overview</vt:lpstr>
      <vt:lpstr>Data Preprocessing</vt:lpstr>
      <vt:lpstr>Data Visualization</vt:lpstr>
      <vt:lpstr>Correlation Analysis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Jaswanth sai</cp:lastModifiedBy>
  <cp:revision>2</cp:revision>
  <dcterms:created xsi:type="dcterms:W3CDTF">2013-01-27T09:14:16Z</dcterms:created>
  <dcterms:modified xsi:type="dcterms:W3CDTF">2024-11-24T10:47:36Z</dcterms:modified>
  <cp:category/>
</cp:coreProperties>
</file>