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81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63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1235-F15B-4ADE-AA4C-5914AE9C773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6E4B0C-F044-493B-B0B3-917EC70A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4903-CDF4-E3A1-45D5-F8333DF6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39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40EA1-61F6-CB69-DB88-5119610FC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KANDUKURI JASWANTH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5AEE-DD70-D73F-25EC-73063CF0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CC48-9FA7-E7BF-AA7E-A2AE9975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Speakers(sensors)</a:t>
            </a:r>
          </a:p>
          <a:p>
            <a:r>
              <a:rPr lang="en-US" dirty="0"/>
              <a:t>Alexa</a:t>
            </a:r>
          </a:p>
          <a:p>
            <a:r>
              <a:rPr lang="en-US" dirty="0"/>
              <a:t>USB cable</a:t>
            </a:r>
          </a:p>
          <a:p>
            <a:r>
              <a:rPr lang="en-US" dirty="0"/>
              <a:t>Charging point</a:t>
            </a:r>
          </a:p>
          <a:p>
            <a:r>
              <a:rPr lang="en-US" dirty="0"/>
              <a:t>Software development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5434-C61D-8516-8731-FCDA4325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1F9D-8EB3-5F0A-5F51-D139B4D8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Take a new Arduino device and connected with speakers, and sensors in a case already Arduino connected with  speakers means you can only add  the sensors.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To operate the speakers anywhere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</a:rPr>
              <a:t>A</a:t>
            </a:r>
            <a:r>
              <a:rPr lang="en-US" dirty="0">
                <a:solidFill>
                  <a:srgbClr val="0E101A"/>
                </a:solidFill>
                <a:effectLst/>
              </a:rPr>
              <a:t>ble to connect with the mobile.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</a:rPr>
              <a:t>C</a:t>
            </a:r>
            <a:r>
              <a:rPr lang="en-US" dirty="0">
                <a:solidFill>
                  <a:srgbClr val="0E101A"/>
                </a:solidFill>
                <a:effectLst/>
              </a:rPr>
              <a:t>ontains the sensors(Alexa).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B758-5022-78D6-507B-220CB457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B9F1-A8E8-2EBE-16A8-B22617E0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47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To connect the speaker, sensors to Arduino.</a:t>
            </a:r>
          </a:p>
          <a:p>
            <a:r>
              <a:rPr lang="en-US" dirty="0"/>
              <a:t>After all, connected with the Arduino and connect to the system.</a:t>
            </a:r>
          </a:p>
          <a:p>
            <a:r>
              <a:rPr lang="en-US" dirty="0"/>
              <a:t>generate a code.</a:t>
            </a:r>
          </a:p>
          <a:p>
            <a:r>
              <a:rPr lang="en-US" dirty="0"/>
              <a:t>In Arduino, we have to write  code  two ways I mean C or </a:t>
            </a:r>
            <a:r>
              <a:rPr lang="en-US" dirty="0" err="1"/>
              <a:t>javascript</a:t>
            </a:r>
            <a:r>
              <a:rPr lang="en-US" dirty="0"/>
              <a:t> we can write the code in it.</a:t>
            </a:r>
          </a:p>
          <a:p>
            <a:r>
              <a:rPr lang="en-US" dirty="0"/>
              <a:t>So I am writing Alexa code on an Arduino device, first of we can create an account for Alexa skills after that we have to go skills.</a:t>
            </a:r>
          </a:p>
          <a:p>
            <a:r>
              <a:rPr lang="en-US" dirty="0"/>
              <a:t>We have passed an element and we have 4 default cases in Alexa skills because that is some applications in case we can create </a:t>
            </a:r>
            <a:r>
              <a:rPr lang="en-US"/>
              <a:t>our own applications </a:t>
            </a:r>
            <a:r>
              <a:rPr lang="en-US" dirty="0"/>
              <a:t>also.</a:t>
            </a:r>
          </a:p>
          <a:p>
            <a:r>
              <a:rPr lang="en-US" dirty="0"/>
              <a:t>After the code is completed means test the code.</a:t>
            </a:r>
          </a:p>
          <a:p>
            <a:r>
              <a:rPr lang="en-US" dirty="0"/>
              <a:t>Bring that code into the Arduino and connect to your device.</a:t>
            </a:r>
          </a:p>
        </p:txBody>
      </p:sp>
    </p:spTree>
    <p:extLst>
      <p:ext uri="{BB962C8B-B14F-4D97-AF65-F5344CB8AC3E}">
        <p14:creationId xmlns:p14="http://schemas.microsoft.com/office/powerpoint/2010/main" val="160052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073-467E-D599-32F0-85AC1AB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AEA4-BAA4-44DD-CFED-3CEBE0B2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features: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Voice assistants(Alexa)</a:t>
            </a:r>
          </a:p>
          <a:p>
            <a:r>
              <a:rPr lang="en-US" dirty="0"/>
              <a:t>Bluetooth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EF5D-C3D6-D693-6365-CA5494C1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07B-13F5-9F3C-1849-A76FDD9E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check the Alexa deployment for a test.</a:t>
            </a:r>
          </a:p>
          <a:p>
            <a:r>
              <a:rPr lang="en-US" dirty="0"/>
              <a:t>We have to give if we want any requires in case we add some external requirements also.</a:t>
            </a:r>
          </a:p>
          <a:p>
            <a:r>
              <a:rPr lang="en-US" dirty="0"/>
              <a:t>we have two types of testing:</a:t>
            </a:r>
          </a:p>
          <a:p>
            <a:r>
              <a:rPr lang="en-US" dirty="0"/>
              <a:t>an Alexa skill is one testing</a:t>
            </a:r>
          </a:p>
          <a:p>
            <a:r>
              <a:rPr lang="en-US" dirty="0"/>
              <a:t>Another one is Arduino testing.</a:t>
            </a:r>
          </a:p>
        </p:txBody>
      </p:sp>
    </p:spTree>
    <p:extLst>
      <p:ext uri="{BB962C8B-B14F-4D97-AF65-F5344CB8AC3E}">
        <p14:creationId xmlns:p14="http://schemas.microsoft.com/office/powerpoint/2010/main" val="11156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0253-8381-95C6-62A7-C94E7885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95A8-A878-6E7D-E707-6209A4C6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For example, I am </a:t>
            </a:r>
            <a:r>
              <a:rPr lang="en-US" dirty="0">
                <a:solidFill>
                  <a:srgbClr val="0E101A"/>
                </a:solidFill>
              </a:rPr>
              <a:t>went </a:t>
            </a:r>
            <a:r>
              <a:rPr lang="en-US" dirty="0">
                <a:solidFill>
                  <a:srgbClr val="0E101A"/>
                </a:solidFill>
                <a:effectLst/>
              </a:rPr>
              <a:t> to  my college so now </a:t>
            </a:r>
            <a:r>
              <a:rPr lang="en-US" i="1" dirty="0">
                <a:solidFill>
                  <a:srgbClr val="0E101A"/>
                </a:solidFill>
                <a:effectLst/>
              </a:rPr>
              <a:t>I</a:t>
            </a:r>
            <a:r>
              <a:rPr lang="en-US" dirty="0">
                <a:solidFill>
                  <a:srgbClr val="0E101A"/>
                </a:solidFill>
                <a:effectLst/>
              </a:rPr>
              <a:t> want to turn off my speakers any where so I have connected my mobile and turned off the speakers.</a:t>
            </a:r>
          </a:p>
          <a:p>
            <a:r>
              <a:rPr lang="en-US" dirty="0"/>
              <a:t>It is easy to operate from anywhere.</a:t>
            </a:r>
          </a:p>
          <a:p>
            <a:r>
              <a:rPr lang="en-US" dirty="0"/>
              <a:t>It communications with human to device.</a:t>
            </a:r>
          </a:p>
          <a:p>
            <a:r>
              <a:rPr lang="en-US" dirty="0"/>
              <a:t>If we want additional sensors we can add like eye sensor or hand sensor </a:t>
            </a:r>
          </a:p>
          <a:p>
            <a:r>
              <a:rPr lang="en-US" dirty="0"/>
              <a:t>But  voice sensor is  by default.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ED4-6006-52CF-0E2B-912ED409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06" y="1278846"/>
            <a:ext cx="8596668" cy="3880773"/>
          </a:xfrm>
        </p:spPr>
        <p:txBody>
          <a:bodyPr>
            <a:normAutofit/>
          </a:bodyPr>
          <a:lstStyle/>
          <a:p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 </a:t>
            </a:r>
            <a:r>
              <a:rPr lang="en-US" sz="72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4156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</TotalTime>
  <Words>328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 Speakers</vt:lpstr>
      <vt:lpstr>Requirements</vt:lpstr>
      <vt:lpstr>Planning </vt:lpstr>
      <vt:lpstr>Construction</vt:lpstr>
      <vt:lpstr>Modeling </vt:lpstr>
      <vt:lpstr>Deployment</vt:lpstr>
      <vt:lpstr>Communications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Speakers</dc:title>
  <dc:creator>Kandukuri Jaswanth</dc:creator>
  <cp:lastModifiedBy>Kandukuri Jaswanth</cp:lastModifiedBy>
  <cp:revision>27</cp:revision>
  <dcterms:created xsi:type="dcterms:W3CDTF">2022-09-15T02:31:34Z</dcterms:created>
  <dcterms:modified xsi:type="dcterms:W3CDTF">2022-09-16T12:08:17Z</dcterms:modified>
</cp:coreProperties>
</file>