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18AA946-491B-40E0-A7B7-368232B8AF1C}" type="datetimeFigureOut">
              <a:rPr lang="en-US" smtClean="0"/>
              <a:pPr/>
              <a:t>8/3/2021</a:t>
            </a:fld>
            <a:endParaRPr lang="en-US"/>
          </a:p>
        </p:txBody>
      </p:sp>
      <p:sp>
        <p:nvSpPr>
          <p:cNvPr id="16" name="Slide Number Placeholder 15"/>
          <p:cNvSpPr>
            <a:spLocks noGrp="1"/>
          </p:cNvSpPr>
          <p:nvPr>
            <p:ph type="sldNum" sz="quarter" idx="11"/>
          </p:nvPr>
        </p:nvSpPr>
        <p:spPr/>
        <p:txBody>
          <a:bodyPr/>
          <a:lstStyle/>
          <a:p>
            <a:fld id="{E4073C98-1071-469C-91CC-A89A2DB99F7F}"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8AA946-491B-40E0-A7B7-368232B8AF1C}"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73C98-1071-469C-91CC-A89A2DB99F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8AA946-491B-40E0-A7B7-368232B8AF1C}"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73C98-1071-469C-91CC-A89A2DB99F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18AA946-491B-40E0-A7B7-368232B8AF1C}" type="datetimeFigureOut">
              <a:rPr lang="en-US" smtClean="0"/>
              <a:pPr/>
              <a:t>8/3/2021</a:t>
            </a:fld>
            <a:endParaRPr lang="en-US"/>
          </a:p>
        </p:txBody>
      </p:sp>
      <p:sp>
        <p:nvSpPr>
          <p:cNvPr id="15" name="Slide Number Placeholder 14"/>
          <p:cNvSpPr>
            <a:spLocks noGrp="1"/>
          </p:cNvSpPr>
          <p:nvPr>
            <p:ph type="sldNum" sz="quarter" idx="15"/>
          </p:nvPr>
        </p:nvSpPr>
        <p:spPr/>
        <p:txBody>
          <a:bodyPr/>
          <a:lstStyle>
            <a:lvl1pPr algn="ctr">
              <a:defRPr/>
            </a:lvl1pPr>
          </a:lstStyle>
          <a:p>
            <a:fld id="{E4073C98-1071-469C-91CC-A89A2DB99F7F}"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8AA946-491B-40E0-A7B7-368232B8AF1C}" type="datetimeFigureOut">
              <a:rPr lang="en-US" smtClean="0"/>
              <a:pPr/>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73C98-1071-469C-91CC-A89A2DB99F7F}"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18AA946-491B-40E0-A7B7-368232B8AF1C}" type="datetimeFigureOut">
              <a:rPr lang="en-US" smtClean="0"/>
              <a:pPr/>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73C98-1071-469C-91CC-A89A2DB99F7F}"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E4073C98-1071-469C-91CC-A89A2DB99F7F}"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818AA946-491B-40E0-A7B7-368232B8AF1C}" type="datetimeFigureOut">
              <a:rPr lang="en-US" smtClean="0"/>
              <a:pPr/>
              <a:t>8/3/2021</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8AA946-491B-40E0-A7B7-368232B8AF1C}" type="datetimeFigureOut">
              <a:rPr lang="en-US" smtClean="0"/>
              <a:pPr/>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073C98-1071-469C-91CC-A89A2DB99F7F}"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AA946-491B-40E0-A7B7-368232B8AF1C}" type="datetimeFigureOut">
              <a:rPr lang="en-US" smtClean="0"/>
              <a:pPr/>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073C98-1071-469C-91CC-A89A2DB99F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18AA946-491B-40E0-A7B7-368232B8AF1C}" type="datetimeFigureOut">
              <a:rPr lang="en-US" smtClean="0"/>
              <a:pPr/>
              <a:t>8/3/2021</a:t>
            </a:fld>
            <a:endParaRPr lang="en-US"/>
          </a:p>
        </p:txBody>
      </p:sp>
      <p:sp>
        <p:nvSpPr>
          <p:cNvPr id="9" name="Slide Number Placeholder 8"/>
          <p:cNvSpPr>
            <a:spLocks noGrp="1"/>
          </p:cNvSpPr>
          <p:nvPr>
            <p:ph type="sldNum" sz="quarter" idx="15"/>
          </p:nvPr>
        </p:nvSpPr>
        <p:spPr/>
        <p:txBody>
          <a:bodyPr/>
          <a:lstStyle/>
          <a:p>
            <a:fld id="{E4073C98-1071-469C-91CC-A89A2DB99F7F}"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18AA946-491B-40E0-A7B7-368232B8AF1C}" type="datetimeFigureOut">
              <a:rPr lang="en-US" smtClean="0"/>
              <a:pPr/>
              <a:t>8/3/2021</a:t>
            </a:fld>
            <a:endParaRPr lang="en-US"/>
          </a:p>
        </p:txBody>
      </p:sp>
      <p:sp>
        <p:nvSpPr>
          <p:cNvPr id="9" name="Slide Number Placeholder 8"/>
          <p:cNvSpPr>
            <a:spLocks noGrp="1"/>
          </p:cNvSpPr>
          <p:nvPr>
            <p:ph type="sldNum" sz="quarter" idx="11"/>
          </p:nvPr>
        </p:nvSpPr>
        <p:spPr/>
        <p:txBody>
          <a:bodyPr/>
          <a:lstStyle/>
          <a:p>
            <a:fld id="{E4073C98-1071-469C-91CC-A89A2DB99F7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18AA946-491B-40E0-A7B7-368232B8AF1C}" type="datetimeFigureOut">
              <a:rPr lang="en-US" smtClean="0"/>
              <a:pPr/>
              <a:t>8/3/2021</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E4073C98-1071-469C-91CC-A89A2DB99F7F}"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rgbClr val="FF0000"/>
                </a:solidFill>
              </a:rPr>
              <a:t/>
            </a:r>
            <a:br>
              <a:rPr lang="en-US" dirty="0" smtClean="0">
                <a:solidFill>
                  <a:srgbClr val="FF0000"/>
                </a:solidFill>
              </a:rPr>
            </a:br>
            <a:r>
              <a:rPr lang="en-US" dirty="0" smtClean="0">
                <a:solidFill>
                  <a:srgbClr val="FF0000"/>
                </a:solidFill>
              </a:rPr>
              <a:t>Presented by</a:t>
            </a:r>
          </a:p>
          <a:p>
            <a:r>
              <a:rPr lang="en-US" dirty="0" smtClean="0">
                <a:solidFill>
                  <a:srgbClr val="FF0000"/>
                </a:solidFill>
              </a:rPr>
              <a:t>K. </a:t>
            </a:r>
            <a:r>
              <a:rPr lang="en-US" dirty="0" err="1" smtClean="0">
                <a:solidFill>
                  <a:srgbClr val="FF0000"/>
                </a:solidFill>
              </a:rPr>
              <a:t>Jaswanth</a:t>
            </a:r>
            <a:endParaRPr lang="en-US" dirty="0" smtClean="0">
              <a:solidFill>
                <a:srgbClr val="FF0000"/>
              </a:solidFill>
            </a:endParaRPr>
          </a:p>
          <a:p>
            <a:r>
              <a:rPr lang="en-US" dirty="0" smtClean="0">
                <a:solidFill>
                  <a:srgbClr val="FF0000"/>
                </a:solidFill>
              </a:rPr>
              <a:t>IT-C</a:t>
            </a:r>
          </a:p>
          <a:p>
            <a:r>
              <a:rPr lang="en-US" dirty="0" smtClean="0">
                <a:solidFill>
                  <a:srgbClr val="FF0000"/>
                </a:solidFill>
              </a:rPr>
              <a:t>20241A12E2</a:t>
            </a:r>
          </a:p>
          <a:p>
            <a:endParaRPr lang="en-US" dirty="0"/>
          </a:p>
        </p:txBody>
      </p:sp>
      <p:sp>
        <p:nvSpPr>
          <p:cNvPr id="2" name="Title 1"/>
          <p:cNvSpPr>
            <a:spLocks noGrp="1"/>
          </p:cNvSpPr>
          <p:nvPr>
            <p:ph type="ctrTitle"/>
          </p:nvPr>
        </p:nvSpPr>
        <p:spPr/>
        <p:txBody>
          <a:bodyPr/>
          <a:lstStyle/>
          <a:p>
            <a:r>
              <a:rPr lang="en-US" dirty="0" smtClean="0"/>
              <a:t>Topic: Queue using Linked list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So simply word we can say that </a:t>
            </a:r>
          </a:p>
          <a:p>
            <a:r>
              <a:rPr lang="en-US" dirty="0" smtClean="0"/>
              <a:t>First pointer address stored into the front</a:t>
            </a:r>
          </a:p>
          <a:p>
            <a:r>
              <a:rPr lang="en-US" dirty="0" smtClean="0"/>
              <a:t>Last pointer address stored into the rear</a:t>
            </a:r>
          </a:p>
          <a:p>
            <a:r>
              <a:rPr lang="en-US" dirty="0" smtClean="0"/>
              <a:t>So I want to delete one element</a:t>
            </a:r>
          </a:p>
          <a:p>
            <a:pPr>
              <a:buNone/>
            </a:pPr>
            <a:r>
              <a:rPr lang="en-US" dirty="0" smtClean="0"/>
              <a:t> Front value increment we doing Front pointer address which node as located  first node</a:t>
            </a:r>
          </a:p>
          <a:p>
            <a:pPr>
              <a:buNone/>
            </a:pPr>
            <a:r>
              <a:rPr lang="en-US" dirty="0" smtClean="0"/>
              <a:t>10th element address stored in 51</a:t>
            </a:r>
          </a:p>
          <a:p>
            <a:pPr>
              <a:buNone/>
            </a:pPr>
            <a:r>
              <a:rPr lang="en-US" dirty="0" smtClean="0"/>
              <a:t>So I want to delete first the element</a:t>
            </a:r>
          </a:p>
          <a:p>
            <a:pPr>
              <a:buNone/>
            </a:pPr>
            <a:r>
              <a:rPr lang="en-US" dirty="0" smtClean="0"/>
              <a:t>That mean FIFO(First in First out)</a:t>
            </a:r>
          </a:p>
          <a:p>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Which one first we insert that one delete</a:t>
            </a:r>
          </a:p>
          <a:p>
            <a:r>
              <a:rPr lang="en-US" dirty="0" smtClean="0"/>
              <a:t>We delete the 10th element automatic so the front address contains 61</a:t>
            </a:r>
          </a:p>
          <a:p>
            <a:r>
              <a:rPr lang="en-US" dirty="0" smtClean="0"/>
              <a:t>So I am applying logic is</a:t>
            </a:r>
          </a:p>
          <a:p>
            <a:r>
              <a:rPr lang="en-US" dirty="0" smtClean="0"/>
              <a:t>front= front . next</a:t>
            </a:r>
          </a:p>
          <a:p>
            <a:r>
              <a:rPr lang="en-US" dirty="0" smtClean="0"/>
              <a:t>When we telling </a:t>
            </a:r>
            <a:r>
              <a:rPr lang="en-US" dirty="0" err="1" smtClean="0"/>
              <a:t>front.next</a:t>
            </a:r>
            <a:r>
              <a:rPr lang="en-US" dirty="0" smtClean="0"/>
              <a:t> </a:t>
            </a:r>
          </a:p>
          <a:p>
            <a:r>
              <a:rPr lang="en-US" dirty="0" smtClean="0"/>
              <a:t>The front that  one facing 10</a:t>
            </a:r>
          </a:p>
          <a:p>
            <a:r>
              <a:rPr lang="en-US" dirty="0" smtClean="0"/>
              <a:t>I mean front address stored as 61</a:t>
            </a:r>
          </a:p>
          <a:p>
            <a:r>
              <a:rPr lang="en-US" dirty="0" smtClean="0"/>
              <a:t>front= front . Next</a:t>
            </a:r>
          </a:p>
          <a:p>
            <a:r>
              <a:rPr lang="en-US" dirty="0" smtClean="0"/>
              <a:t>          =      61</a:t>
            </a:r>
          </a:p>
          <a:p>
            <a:r>
              <a:rPr lang="en-US" dirty="0" smtClean="0"/>
              <a:t>Queue  as one  special front which  point out that element we have to delete</a:t>
            </a:r>
          </a:p>
          <a:p>
            <a:endParaRPr lang="en-US" dirty="0" smtClean="0"/>
          </a:p>
          <a:p>
            <a:endParaRPr lang="en-US" dirty="0" smtClean="0"/>
          </a:p>
          <a:p>
            <a:endParaRPr lang="en-US" dirty="0" smtClean="0"/>
          </a:p>
          <a:p>
            <a:endParaRPr lang="en-US"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pPr>
              <a:buNone/>
            </a:pPr>
            <a:r>
              <a:rPr lang="en-US" dirty="0" smtClean="0"/>
              <a:t>                                       </a:t>
            </a:r>
          </a:p>
          <a:p>
            <a:pPr>
              <a:buNone/>
            </a:pPr>
            <a:r>
              <a:rPr lang="en-US" smtClean="0"/>
              <a:t>                                       Thank </a:t>
            </a:r>
            <a:r>
              <a:rPr lang="en-US" dirty="0" smtClean="0"/>
              <a:t>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Queue  -  Linear data structure </a:t>
            </a:r>
          </a:p>
          <a:p>
            <a:r>
              <a:rPr lang="en-US" dirty="0" smtClean="0"/>
              <a:t>We have using two operations that is </a:t>
            </a:r>
          </a:p>
          <a:p>
            <a:r>
              <a:rPr lang="en-US" dirty="0" smtClean="0"/>
              <a:t>1)insertion or  </a:t>
            </a:r>
            <a:r>
              <a:rPr lang="en-US" dirty="0" err="1" smtClean="0"/>
              <a:t>enqueue</a:t>
            </a:r>
            <a:endParaRPr lang="en-US" dirty="0" smtClean="0"/>
          </a:p>
          <a:p>
            <a:r>
              <a:rPr lang="en-US" dirty="0" smtClean="0"/>
              <a:t>2)deletion  or  </a:t>
            </a:r>
            <a:r>
              <a:rPr lang="en-US" dirty="0" err="1" smtClean="0"/>
              <a:t>dequeue</a:t>
            </a:r>
            <a:endParaRPr lang="en-US" dirty="0" smtClean="0"/>
          </a:p>
          <a:p>
            <a:endParaRPr lang="en-US" dirty="0" smtClean="0"/>
          </a:p>
          <a:p>
            <a:r>
              <a:rPr lang="en-US" dirty="0" smtClean="0"/>
              <a:t>We have benefits in queue linked list  that is</a:t>
            </a:r>
          </a:p>
          <a:p>
            <a:r>
              <a:rPr lang="en-US" dirty="0" smtClean="0"/>
              <a:t>We can’t  do particularly that size fix</a:t>
            </a:r>
          </a:p>
          <a:p>
            <a:r>
              <a:rPr lang="en-US" dirty="0" smtClean="0"/>
              <a:t>Unlimited no of values</a:t>
            </a:r>
          </a:p>
          <a:p>
            <a:r>
              <a:rPr lang="en-US" dirty="0" smtClean="0"/>
              <a:t>We do that  linked list create we do like  as infinite times </a:t>
            </a:r>
          </a:p>
          <a:p>
            <a:r>
              <a:rPr lang="en-US" dirty="0" smtClean="0"/>
              <a:t>In there we took as linked list in that single linked list it as two parts or if there double linked list  as three parts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p:txBody>
          <a:bodyPr>
            <a:normAutofit lnSpcReduction="10000"/>
          </a:bodyPr>
          <a:lstStyle/>
          <a:p>
            <a:r>
              <a:rPr lang="en-US" dirty="0" smtClean="0">
                <a:solidFill>
                  <a:srgbClr val="FF0000"/>
                </a:solidFill>
              </a:rPr>
              <a:t>  </a:t>
            </a:r>
          </a:p>
          <a:p>
            <a:r>
              <a:rPr lang="en-US" dirty="0" smtClean="0">
                <a:solidFill>
                  <a:srgbClr val="FF0000"/>
                </a:solidFill>
              </a:rPr>
              <a:t>                                                   Next</a:t>
            </a:r>
          </a:p>
          <a:p>
            <a:endParaRPr lang="en-US" dirty="0" smtClean="0">
              <a:solidFill>
                <a:srgbClr val="FF0000"/>
              </a:solidFill>
            </a:endParaRPr>
          </a:p>
          <a:p>
            <a:pPr>
              <a:buNone/>
            </a:pPr>
            <a:r>
              <a:rPr lang="en-US" dirty="0" smtClean="0">
                <a:solidFill>
                  <a:srgbClr val="FF0000"/>
                </a:solidFill>
              </a:rPr>
              <a:t>                   Data  </a:t>
            </a:r>
          </a:p>
          <a:p>
            <a:pPr>
              <a:buNone/>
            </a:pPr>
            <a:endParaRPr lang="en-US" dirty="0" smtClean="0">
              <a:solidFill>
                <a:srgbClr val="FF0000"/>
              </a:solidFill>
            </a:endParaRPr>
          </a:p>
          <a:p>
            <a:pPr>
              <a:buNone/>
            </a:pPr>
            <a:r>
              <a:rPr lang="en-US" dirty="0" smtClean="0"/>
              <a:t>We have taken the first part as data part and a second one as next part </a:t>
            </a:r>
          </a:p>
          <a:p>
            <a:pPr>
              <a:buNone/>
            </a:pPr>
            <a:r>
              <a:rPr lang="en-US" dirty="0" smtClean="0"/>
              <a:t>In these ways linked list based  in this list  we enter the elements queue pattern we used FIFO(First in First out) follows to connect  we giving each element  we have to  create the node and we adding elements </a:t>
            </a:r>
            <a:r>
              <a:rPr lang="en-US" dirty="0" smtClean="0">
                <a:solidFill>
                  <a:srgbClr val="FF0000"/>
                </a:solidFill>
              </a:rPr>
              <a:t> </a:t>
            </a:r>
          </a:p>
          <a:p>
            <a:pPr>
              <a:buNone/>
            </a:pPr>
            <a:endParaRPr lang="en-US" dirty="0" smtClean="0">
              <a:solidFill>
                <a:srgbClr val="FF0000"/>
              </a:solidFill>
            </a:endParaRPr>
          </a:p>
        </p:txBody>
      </p:sp>
      <p:sp>
        <p:nvSpPr>
          <p:cNvPr id="5" name="Rounded Rectangle 4"/>
          <p:cNvSpPr/>
          <p:nvPr/>
        </p:nvSpPr>
        <p:spPr>
          <a:xfrm>
            <a:off x="2555776" y="2060848"/>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3347864" y="2060848"/>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699792" y="2780928"/>
            <a:ext cx="43204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067944" y="2348880"/>
            <a:ext cx="64807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656525" y="3244334"/>
            <a:ext cx="184731" cy="369332"/>
          </a:xfrm>
          <a:prstGeom prst="rect">
            <a:avLst/>
          </a:prstGeom>
        </p:spPr>
        <p:txBody>
          <a:bodyPr wrap="none">
            <a:spAutoFit/>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476672"/>
            <a:ext cx="7992888" cy="5760640"/>
          </a:xfrm>
        </p:spPr>
        <p:txBody>
          <a:bodyPr>
            <a:normAutofit fontScale="62500" lnSpcReduction="20000"/>
          </a:bodyPr>
          <a:lstStyle/>
          <a:p>
            <a:r>
              <a:rPr lang="en-US" dirty="0" smtClean="0"/>
              <a:t>I am doing know inserting an element before  that    we have taken two pointers  or two variables  </a:t>
            </a:r>
            <a:r>
              <a:rPr lang="en-US" dirty="0" err="1" smtClean="0"/>
              <a:t>i.e</a:t>
            </a:r>
            <a:endParaRPr lang="en-US" dirty="0" smtClean="0"/>
          </a:p>
          <a:p>
            <a:r>
              <a:rPr lang="en-US" dirty="0" smtClean="0"/>
              <a:t>Front  </a:t>
            </a:r>
          </a:p>
          <a:p>
            <a:r>
              <a:rPr lang="en-US" dirty="0" smtClean="0"/>
              <a:t>rear  </a:t>
            </a:r>
          </a:p>
          <a:p>
            <a:r>
              <a:rPr lang="en-US" dirty="0" smtClean="0"/>
              <a:t>Actually ,  by using arrays  </a:t>
            </a:r>
          </a:p>
          <a:p>
            <a:r>
              <a:rPr lang="en-US" dirty="0" smtClean="0"/>
              <a:t>  we can fix as front   as  0 and rear  as  -1</a:t>
            </a:r>
          </a:p>
          <a:p>
            <a:pPr>
              <a:buNone/>
            </a:pPr>
            <a:r>
              <a:rPr lang="en-US" dirty="0" smtClean="0"/>
              <a:t>I am not storing any  data  into front and rear</a:t>
            </a:r>
          </a:p>
          <a:p>
            <a:pPr>
              <a:buNone/>
            </a:pPr>
            <a:r>
              <a:rPr lang="en-US" dirty="0" smtClean="0"/>
              <a:t> So I am taking  default as null </a:t>
            </a:r>
          </a:p>
          <a:p>
            <a:pPr>
              <a:buNone/>
            </a:pPr>
            <a:r>
              <a:rPr lang="en-US" dirty="0" smtClean="0"/>
              <a:t>Front        </a:t>
            </a:r>
          </a:p>
          <a:p>
            <a:pPr>
              <a:buNone/>
            </a:pPr>
            <a:r>
              <a:rPr lang="en-US" dirty="0" smtClean="0"/>
              <a:t>Rear          NULL</a:t>
            </a:r>
          </a:p>
          <a:p>
            <a:pPr>
              <a:buNone/>
            </a:pPr>
            <a:r>
              <a:rPr lang="en-US" dirty="0" smtClean="0"/>
              <a:t>Front</a:t>
            </a:r>
          </a:p>
          <a:p>
            <a:pPr>
              <a:buNone/>
            </a:pPr>
            <a:r>
              <a:rPr lang="en-US" dirty="0" smtClean="0"/>
              <a:t>The front- end queue is used to remove data.</a:t>
            </a:r>
          </a:p>
          <a:p>
            <a:pPr>
              <a:buNone/>
            </a:pPr>
            <a:r>
              <a:rPr lang="en-US" dirty="0" smtClean="0"/>
              <a:t>The rear end is used to add data</a:t>
            </a:r>
          </a:p>
          <a:p>
            <a:pPr>
              <a:buNone/>
            </a:pPr>
            <a:r>
              <a:rPr lang="en-US" dirty="0" smtClean="0"/>
              <a:t>First node address as a  head pointer</a:t>
            </a:r>
          </a:p>
          <a:p>
            <a:pPr>
              <a:buNone/>
            </a:pPr>
            <a:r>
              <a:rPr lang="en-US" dirty="0" smtClean="0"/>
              <a:t>Second node address  into  the  first node</a:t>
            </a:r>
          </a:p>
          <a:p>
            <a:pPr>
              <a:buNone/>
            </a:pPr>
            <a:r>
              <a:rPr lang="en-US" dirty="0" smtClean="0"/>
              <a:t>Third node address  into the second node </a:t>
            </a:r>
          </a:p>
          <a:p>
            <a:pPr>
              <a:buNone/>
            </a:pPr>
            <a:r>
              <a:rPr lang="en-US" dirty="0" smtClean="0"/>
              <a:t>The last node address  part contains a null</a:t>
            </a:r>
          </a:p>
          <a:p>
            <a:pPr>
              <a:buNone/>
            </a:pPr>
            <a:r>
              <a:rPr lang="en-US" dirty="0" smtClean="0"/>
              <a:t>The same  pattern we are taking  but here  we are not taking the head pointer</a:t>
            </a:r>
          </a:p>
          <a:p>
            <a:pPr>
              <a:buNone/>
            </a:pPr>
            <a:r>
              <a:rPr lang="en-US" dirty="0" smtClean="0"/>
              <a:t>So we are now using front and rear</a:t>
            </a:r>
          </a:p>
          <a:p>
            <a:pPr>
              <a:buNone/>
            </a:pPr>
            <a:r>
              <a:rPr lang="en-US" dirty="0" smtClean="0"/>
              <a:t> </a:t>
            </a:r>
          </a:p>
          <a:p>
            <a:pPr>
              <a:buNone/>
            </a:pPr>
            <a:r>
              <a:rPr lang="en-US" dirty="0" smtClean="0"/>
              <a:t> .</a:t>
            </a:r>
            <a:endParaRPr lang="en-US" dirty="0"/>
          </a:p>
        </p:txBody>
      </p:sp>
      <p:sp>
        <p:nvSpPr>
          <p:cNvPr id="3" name="Right Brace 2"/>
          <p:cNvSpPr/>
          <p:nvPr/>
        </p:nvSpPr>
        <p:spPr>
          <a:xfrm>
            <a:off x="1475656" y="2924944"/>
            <a:ext cx="432048" cy="2160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So I  am taking one example based on front and rear</a:t>
            </a:r>
          </a:p>
          <a:p>
            <a:r>
              <a:rPr lang="en-US" dirty="0" smtClean="0"/>
              <a:t>Ex:</a:t>
            </a:r>
          </a:p>
          <a:p>
            <a:r>
              <a:rPr lang="en-US" dirty="0" smtClean="0"/>
              <a:t>I am creating a  node </a:t>
            </a:r>
          </a:p>
          <a:p>
            <a:pPr>
              <a:buNone/>
            </a:pPr>
            <a:r>
              <a:rPr lang="en-US" dirty="0" smtClean="0"/>
              <a:t> </a:t>
            </a:r>
          </a:p>
          <a:p>
            <a:pPr>
              <a:buNone/>
            </a:pPr>
            <a:r>
              <a:rPr lang="en-US" dirty="0" smtClean="0"/>
              <a:t>                            51</a:t>
            </a:r>
          </a:p>
          <a:p>
            <a:pPr>
              <a:buNone/>
            </a:pPr>
            <a:endParaRPr lang="en-US" dirty="0" smtClean="0"/>
          </a:p>
          <a:p>
            <a:pPr>
              <a:buNone/>
            </a:pPr>
            <a:r>
              <a:rPr lang="en-US" dirty="0" smtClean="0"/>
              <a:t> Each node contains   two  parts</a:t>
            </a:r>
          </a:p>
          <a:p>
            <a:pPr>
              <a:buNone/>
            </a:pPr>
            <a:r>
              <a:rPr lang="en-US" dirty="0" smtClean="0"/>
              <a:t>So we are not placing any value on the front and rear pointers</a:t>
            </a:r>
          </a:p>
          <a:p>
            <a:pPr>
              <a:buNone/>
            </a:pPr>
            <a:r>
              <a:rPr lang="en-US" dirty="0" smtClean="0"/>
              <a:t>So  the  first node we are finding front and rear  values</a:t>
            </a:r>
          </a:p>
          <a:p>
            <a:pPr>
              <a:buNone/>
            </a:pPr>
            <a:r>
              <a:rPr lang="en-US" dirty="0" smtClean="0"/>
              <a:t>Now I am doing front and rear equal to 51</a:t>
            </a:r>
          </a:p>
          <a:p>
            <a:pPr>
              <a:buNone/>
            </a:pPr>
            <a:endParaRPr lang="en-US" dirty="0" smtClean="0"/>
          </a:p>
          <a:p>
            <a:pPr>
              <a:buNone/>
            </a:pPr>
            <a:endParaRPr lang="en-US" dirty="0" smtClean="0"/>
          </a:p>
          <a:p>
            <a:pPr>
              <a:buNone/>
            </a:pPr>
            <a:endParaRPr lang="en-US" dirty="0" smtClean="0"/>
          </a:p>
          <a:p>
            <a:pPr>
              <a:buNone/>
            </a:pPr>
            <a:endParaRPr lang="en-US" dirty="0" smtClean="0"/>
          </a:p>
        </p:txBody>
      </p:sp>
      <p:sp>
        <p:nvSpPr>
          <p:cNvPr id="15" name="Rectangle 14"/>
          <p:cNvSpPr/>
          <p:nvPr/>
        </p:nvSpPr>
        <p:spPr>
          <a:xfrm>
            <a:off x="2267744" y="2924944"/>
            <a:ext cx="21602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10             </a:t>
            </a:r>
            <a:r>
              <a:rPr lang="en-US" dirty="0" err="1" smtClean="0"/>
              <a:t>nulll</a:t>
            </a:r>
            <a:endParaRPr lang="en-US" dirty="0"/>
          </a:p>
        </p:txBody>
      </p:sp>
      <p:cxnSp>
        <p:nvCxnSpPr>
          <p:cNvPr id="19" name="Straight Connector 18"/>
          <p:cNvCxnSpPr>
            <a:stCxn id="15" idx="0"/>
            <a:endCxn id="15" idx="2"/>
          </p:cNvCxnSpPr>
          <p:nvPr/>
        </p:nvCxnSpPr>
        <p:spPr>
          <a:xfrm>
            <a:off x="3347864" y="2924944"/>
            <a:ext cx="0" cy="50405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 mean front as we can deleting and rear as inserting elements</a:t>
            </a:r>
          </a:p>
          <a:p>
            <a:r>
              <a:rPr lang="en-US" dirty="0" smtClean="0"/>
              <a:t>So we  know in inserting process but we did not come as deleting process</a:t>
            </a:r>
          </a:p>
          <a:p>
            <a:r>
              <a:rPr lang="en-US" dirty="0" smtClean="0"/>
              <a:t> So the first element we can place as 10 and the second element is null</a:t>
            </a:r>
          </a:p>
          <a:p>
            <a:r>
              <a:rPr lang="en-US" dirty="0" smtClean="0"/>
              <a:t>So I am entering second node as element</a:t>
            </a:r>
          </a:p>
          <a:p>
            <a:r>
              <a:rPr lang="en-US" dirty="0" smtClean="0"/>
              <a:t> </a:t>
            </a:r>
          </a:p>
          <a:p>
            <a:r>
              <a:rPr lang="en-US" dirty="0" smtClean="0"/>
              <a:t>      51                            61</a:t>
            </a:r>
          </a:p>
          <a:p>
            <a:endParaRPr lang="en-US" dirty="0" smtClean="0"/>
          </a:p>
        </p:txBody>
      </p:sp>
      <p:sp>
        <p:nvSpPr>
          <p:cNvPr id="7" name="Rectangle 6"/>
          <p:cNvSpPr/>
          <p:nvPr/>
        </p:nvSpPr>
        <p:spPr>
          <a:xfrm>
            <a:off x="899592" y="4653136"/>
            <a:ext cx="21602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10             null</a:t>
            </a:r>
            <a:endParaRPr lang="en-US" dirty="0"/>
          </a:p>
        </p:txBody>
      </p:sp>
      <p:sp>
        <p:nvSpPr>
          <p:cNvPr id="8" name="Rectangle 7"/>
          <p:cNvSpPr/>
          <p:nvPr/>
        </p:nvSpPr>
        <p:spPr>
          <a:xfrm>
            <a:off x="3635896" y="4653136"/>
            <a:ext cx="21602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20         null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the first node has a front and rear pointer which pointer do we have to move and insert the which means rear pointer</a:t>
            </a:r>
          </a:p>
          <a:p>
            <a:pPr>
              <a:buNone/>
            </a:pPr>
            <a:r>
              <a:rPr lang="en-US" dirty="0" smtClean="0"/>
              <a:t>So  second come as a rear pointer  but does not move as a front pointer  because we not do  delete the element</a:t>
            </a:r>
          </a:p>
          <a:p>
            <a:pPr>
              <a:buNone/>
            </a:pPr>
            <a:r>
              <a:rPr lang="en-US" dirty="0" smtClean="0"/>
              <a:t>Front pointer connected as first node  only  </a:t>
            </a:r>
          </a:p>
          <a:p>
            <a:pPr>
              <a:buNone/>
            </a:pPr>
            <a:r>
              <a:rPr lang="en-US" dirty="0" smtClean="0"/>
              <a:t>So rear come as second node So  first node address part contains as null so we are replacing null we entering the second node address part  into the first node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61</a:t>
            </a:r>
          </a:p>
          <a:p>
            <a:r>
              <a:rPr lang="en-US" dirty="0" smtClean="0"/>
              <a:t>                     </a:t>
            </a:r>
          </a:p>
          <a:p>
            <a:endParaRPr lang="en-US" dirty="0" smtClean="0"/>
          </a:p>
          <a:p>
            <a:r>
              <a:rPr lang="en-US" dirty="0" smtClean="0"/>
              <a:t>I am taki6ng four elements </a:t>
            </a:r>
          </a:p>
          <a:p>
            <a:pPr>
              <a:buNone/>
            </a:pPr>
            <a:r>
              <a:rPr lang="en-US" dirty="0" smtClean="0"/>
              <a:t>Front           61                                                               rear</a:t>
            </a:r>
          </a:p>
          <a:p>
            <a:endParaRPr lang="en-US" dirty="0" smtClean="0"/>
          </a:p>
          <a:p>
            <a:r>
              <a:rPr lang="en-US" dirty="0" smtClean="0"/>
              <a:t> 51                  61                 100                      110</a:t>
            </a:r>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a:p>
        </p:txBody>
      </p:sp>
      <p:cxnSp>
        <p:nvCxnSpPr>
          <p:cNvPr id="6" name="Straight Connector 5"/>
          <p:cNvCxnSpPr>
            <a:endCxn id="4" idx="2"/>
          </p:cNvCxnSpPr>
          <p:nvPr/>
        </p:nvCxnSpPr>
        <p:spPr>
          <a:xfrm>
            <a:off x="2267744" y="2060848"/>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259632" y="2060848"/>
            <a:ext cx="18002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              null</a:t>
            </a:r>
            <a:endParaRPr lang="en-US" dirty="0"/>
          </a:p>
        </p:txBody>
      </p:sp>
      <p:cxnSp>
        <p:nvCxnSpPr>
          <p:cNvPr id="12" name="Straight Connector 11"/>
          <p:cNvCxnSpPr>
            <a:stCxn id="10" idx="0"/>
            <a:endCxn id="10" idx="2"/>
          </p:cNvCxnSpPr>
          <p:nvPr/>
        </p:nvCxnSpPr>
        <p:spPr>
          <a:xfrm>
            <a:off x="2159732" y="2060848"/>
            <a:ext cx="0"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139952" y="2204864"/>
            <a:ext cx="165618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             null</a:t>
            </a:r>
            <a:endParaRPr lang="en-US" dirty="0"/>
          </a:p>
        </p:txBody>
      </p:sp>
      <p:cxnSp>
        <p:nvCxnSpPr>
          <p:cNvPr id="22" name="Straight Connector 21"/>
          <p:cNvCxnSpPr>
            <a:stCxn id="20" idx="0"/>
            <a:endCxn id="20" idx="2"/>
          </p:cNvCxnSpPr>
          <p:nvPr/>
        </p:nvCxnSpPr>
        <p:spPr>
          <a:xfrm>
            <a:off x="4968044" y="2204864"/>
            <a:ext cx="0"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33" name="U-Turn Arrow 32"/>
          <p:cNvSpPr/>
          <p:nvPr/>
        </p:nvSpPr>
        <p:spPr>
          <a:xfrm>
            <a:off x="2843808" y="1772816"/>
            <a:ext cx="1584176" cy="360040"/>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 name="Straight Connector 34"/>
          <p:cNvCxnSpPr/>
          <p:nvPr/>
        </p:nvCxnSpPr>
        <p:spPr>
          <a:xfrm>
            <a:off x="2483768" y="2276872"/>
            <a:ext cx="36004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555776" y="2276872"/>
            <a:ext cx="288032"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99592" y="4005064"/>
            <a:ext cx="136815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10        61</a:t>
            </a:r>
            <a:endParaRPr lang="en-US" dirty="0"/>
          </a:p>
        </p:txBody>
      </p:sp>
      <p:sp>
        <p:nvSpPr>
          <p:cNvPr id="41" name="Rectangle 40"/>
          <p:cNvSpPr/>
          <p:nvPr/>
        </p:nvSpPr>
        <p:spPr>
          <a:xfrm>
            <a:off x="2627784" y="4005064"/>
            <a:ext cx="144016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20       100</a:t>
            </a:r>
            <a:endParaRPr lang="en-US" dirty="0"/>
          </a:p>
        </p:txBody>
      </p:sp>
      <p:sp>
        <p:nvSpPr>
          <p:cNvPr id="42" name="Rectangle 41"/>
          <p:cNvSpPr/>
          <p:nvPr/>
        </p:nvSpPr>
        <p:spPr>
          <a:xfrm>
            <a:off x="4572000" y="4005064"/>
            <a:ext cx="136815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30        110</a:t>
            </a:r>
            <a:endParaRPr lang="en-US" dirty="0"/>
          </a:p>
        </p:txBody>
      </p:sp>
      <p:sp>
        <p:nvSpPr>
          <p:cNvPr id="43" name="Rectangle 42"/>
          <p:cNvSpPr/>
          <p:nvPr/>
        </p:nvSpPr>
        <p:spPr>
          <a:xfrm>
            <a:off x="6660232" y="3933056"/>
            <a:ext cx="17281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40          null</a:t>
            </a:r>
            <a:endParaRPr lang="en-US" dirty="0"/>
          </a:p>
        </p:txBody>
      </p:sp>
      <p:cxnSp>
        <p:nvCxnSpPr>
          <p:cNvPr id="45" name="Straight Connector 44"/>
          <p:cNvCxnSpPr>
            <a:stCxn id="40" idx="0"/>
            <a:endCxn id="40" idx="2"/>
          </p:cNvCxnSpPr>
          <p:nvPr/>
        </p:nvCxnSpPr>
        <p:spPr>
          <a:xfrm>
            <a:off x="1583668" y="4005064"/>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0"/>
            <a:endCxn id="41" idx="2"/>
          </p:cNvCxnSpPr>
          <p:nvPr/>
        </p:nvCxnSpPr>
        <p:spPr>
          <a:xfrm>
            <a:off x="3347864" y="4005064"/>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2" idx="0"/>
            <a:endCxn id="42" idx="2"/>
          </p:cNvCxnSpPr>
          <p:nvPr/>
        </p:nvCxnSpPr>
        <p:spPr>
          <a:xfrm>
            <a:off x="5256076" y="4005064"/>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3" idx="0"/>
            <a:endCxn id="43" idx="2"/>
          </p:cNvCxnSpPr>
          <p:nvPr/>
        </p:nvCxnSpPr>
        <p:spPr>
          <a:xfrm>
            <a:off x="7524328" y="3933056"/>
            <a:ext cx="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ound Single Corner Rectangle 51"/>
          <p:cNvSpPr/>
          <p:nvPr/>
        </p:nvSpPr>
        <p:spPr>
          <a:xfrm>
            <a:off x="1403648" y="3501008"/>
            <a:ext cx="648072" cy="2880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51</a:t>
            </a:r>
            <a:endParaRPr lang="en-US" dirty="0"/>
          </a:p>
        </p:txBody>
      </p:sp>
      <p:sp>
        <p:nvSpPr>
          <p:cNvPr id="53" name="Round Single Corner Rectangle 52"/>
          <p:cNvSpPr/>
          <p:nvPr/>
        </p:nvSpPr>
        <p:spPr>
          <a:xfrm>
            <a:off x="8028384" y="3212976"/>
            <a:ext cx="648072" cy="2880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a:t>
            </a:r>
            <a:endParaRPr lang="en-US" dirty="0"/>
          </a:p>
        </p:txBody>
      </p:sp>
      <p:sp>
        <p:nvSpPr>
          <p:cNvPr id="55" name="Block Arc 54"/>
          <p:cNvSpPr/>
          <p:nvPr/>
        </p:nvSpPr>
        <p:spPr>
          <a:xfrm>
            <a:off x="2123728" y="3789040"/>
            <a:ext cx="792088" cy="288032"/>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Block Arc 55"/>
          <p:cNvSpPr/>
          <p:nvPr/>
        </p:nvSpPr>
        <p:spPr>
          <a:xfrm>
            <a:off x="3995936" y="3717032"/>
            <a:ext cx="792088" cy="288032"/>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Block Arc 56"/>
          <p:cNvSpPr/>
          <p:nvPr/>
        </p:nvSpPr>
        <p:spPr>
          <a:xfrm>
            <a:off x="5940152" y="3717032"/>
            <a:ext cx="792088" cy="288032"/>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5" name="Straight Connector 24"/>
          <p:cNvCxnSpPr>
            <a:stCxn id="40" idx="0"/>
          </p:cNvCxnSpPr>
          <p:nvPr/>
        </p:nvCxnSpPr>
        <p:spPr>
          <a:xfrm>
            <a:off x="1583668" y="4005064"/>
            <a:ext cx="54006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547664" y="3933056"/>
            <a:ext cx="432048"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55" idx="0"/>
          </p:cNvCxnSpPr>
          <p:nvPr/>
        </p:nvCxnSpPr>
        <p:spPr>
          <a:xfrm flipV="1">
            <a:off x="1619672" y="3933056"/>
            <a:ext cx="540060" cy="50405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So  first pointer point out  front</a:t>
            </a:r>
          </a:p>
          <a:p>
            <a:r>
              <a:rPr lang="en-US" dirty="0" smtClean="0"/>
              <a:t>51 address we point out as front </a:t>
            </a:r>
          </a:p>
          <a:p>
            <a:r>
              <a:rPr lang="en-US" dirty="0" smtClean="0"/>
              <a:t>we can store as 51 addresses into the front</a:t>
            </a:r>
          </a:p>
          <a:p>
            <a:r>
              <a:rPr lang="en-US" dirty="0" smtClean="0"/>
              <a:t>Second node address connect as first node</a:t>
            </a:r>
          </a:p>
          <a:p>
            <a:r>
              <a:rPr lang="en-US" dirty="0" smtClean="0"/>
              <a:t>The last node  address part has no next address so we have to place it as null</a:t>
            </a:r>
          </a:p>
          <a:p>
            <a:r>
              <a:rPr lang="en-US" dirty="0" smtClean="0"/>
              <a:t>Rear pointer which element address </a:t>
            </a:r>
          </a:p>
          <a:p>
            <a:r>
              <a:rPr lang="en-US" dirty="0" smtClean="0"/>
              <a:t>Before pattern in which were, we have to do insert</a:t>
            </a:r>
          </a:p>
          <a:p>
            <a:r>
              <a:rPr lang="en-US" dirty="0" smtClean="0"/>
              <a:t>The recent address we have to insert the rear or</a:t>
            </a:r>
          </a:p>
          <a:p>
            <a:r>
              <a:rPr lang="en-US" dirty="0" smtClean="0"/>
              <a:t>Recent insert operation which has to  that address we have to  place into the  rear</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2026</TotalTime>
  <Words>741</Words>
  <Application>Microsoft Office PowerPoint</Application>
  <PresentationFormat>On-screen Show (4:3)</PresentationFormat>
  <Paragraphs>121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Topic: Queue using Linked list</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Queue using Linked list</dc:title>
  <dc:creator>Dell</dc:creator>
  <cp:lastModifiedBy>Dell</cp:lastModifiedBy>
  <cp:revision>9</cp:revision>
  <dcterms:created xsi:type="dcterms:W3CDTF">2021-07-31T04:20:31Z</dcterms:created>
  <dcterms:modified xsi:type="dcterms:W3CDTF">2021-08-03T14:52:28Z</dcterms:modified>
</cp:coreProperties>
</file>