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15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Process: Exporting Power BI Visuals to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Step-by-Step Guide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1566-50AA-AAB7-C391-C50104A4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BF1D9F-14AD-D1E7-6E13-0A44AA270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95343"/>
            <a:ext cx="8229601" cy="467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7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Step 1: Open Power BI and Select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Open your Power BI report.</a:t>
            </a:r>
          </a:p>
          <a:p>
            <a:r>
              <a:t>2. Go to each visual or chart you want to export.</a:t>
            </a:r>
          </a:p>
          <a:p>
            <a:r>
              <a:t>3. Right-click on the visual and select 'Export' or 'Copy visual as image'.</a:t>
            </a:r>
          </a:p>
          <a:p>
            <a:r>
              <a:t>Tip: Export visuals one at a time for better quality.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Save Visuals as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Save the exported visuals in a designated folder.</a:t>
            </a:r>
          </a:p>
          <a:p>
            <a:r>
              <a:t>2. Ensure that each image is saved in high resolution.</a:t>
            </a:r>
          </a:p>
          <a:p>
            <a:r>
              <a:t>3. Use descriptive file names for easy identification later.</a:t>
            </a:r>
          </a:p>
          <a:p>
            <a:r>
              <a:t>Example: 'Sales_Trends_Q1.png'.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Step 3: Open PowerPoint and Insert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Open a new PowerPoint presentation.</a:t>
            </a:r>
          </a:p>
          <a:p>
            <a:r>
              <a:t>2. Go to the slide where you want to place a visual.</a:t>
            </a:r>
          </a:p>
          <a:p>
            <a:r>
              <a:t>3. Select 'Insert' &gt; 'Pictures' and choose the saved visual.</a:t>
            </a:r>
          </a:p>
          <a:p>
            <a:r>
              <a:t>4. Position and resize the visual as needed.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Step 4: Organize Slides and Add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Organize slides based on the narrative of your presentation.</a:t>
            </a:r>
          </a:p>
          <a:p>
            <a:r>
              <a:t>2. Add brief descriptions or annotations to each visual.</a:t>
            </a:r>
          </a:p>
          <a:p>
            <a:r>
              <a:t>3. Use consistent font and layout for a cohesive look.</a:t>
            </a:r>
          </a:p>
          <a:p>
            <a:r>
              <a:t>Tip: Add a title for each slide to summarize the visual.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 the 'Design' tab to select a cohesive theme.</a:t>
            </a:r>
          </a:p>
          <a:p>
            <a:r>
              <a:t>2. Keep slides simple and avoid overcrowding visuals.</a:t>
            </a:r>
          </a:p>
          <a:p>
            <a:r>
              <a:t>3. Double-check that each slide is aligned with the presentation goals.</a:t>
            </a:r>
          </a:p>
          <a:p>
            <a:r>
              <a:t>4. Save and review your presentation before finalizing.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In this guide, we've outlined the steps to transfer visuals from Power BI to PowerPoint effectively:</a:t>
            </a:r>
          </a:p>
          <a:p>
            <a:endParaRPr/>
          </a:p>
          <a:p>
            <a:r>
              <a:t>• Export and save Power BI visuals as high-quality images.</a:t>
            </a:r>
          </a:p>
          <a:p>
            <a:r>
              <a:t>• Insert visuals into PowerPoint and organize slides for a clear narrative.</a:t>
            </a:r>
          </a:p>
          <a:p>
            <a:r>
              <a:t>• Add annotations and titles to highlight key insights.</a:t>
            </a:r>
          </a:p>
          <a:p>
            <a:endParaRPr/>
          </a:p>
          <a:p>
            <a:r>
              <a:t>Following these steps ensures a cohesive and professional presentation that communicates data insights clearly.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347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Process: Exporting Power BI Visuals to PowerPoint</vt:lpstr>
      <vt:lpstr>Report </vt:lpstr>
      <vt:lpstr>Step 1: Open Power BI and Select Visuals</vt:lpstr>
      <vt:lpstr>Step 2: Save Visuals as Images</vt:lpstr>
      <vt:lpstr>Step 3: Open PowerPoint and Insert Visuals</vt:lpstr>
      <vt:lpstr>Step 4: Organize Slides and Add Annotations</vt:lpstr>
      <vt:lpstr>Final Tips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Jaswanth sai</cp:lastModifiedBy>
  <cp:revision>2</cp:revision>
  <dcterms:created xsi:type="dcterms:W3CDTF">2013-01-27T09:14:16Z</dcterms:created>
  <dcterms:modified xsi:type="dcterms:W3CDTF">2024-10-29T04:34:57Z</dcterms:modified>
  <cp:category/>
</cp:coreProperties>
</file>