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sldIdLst>
    <p:sldId id="256" r:id="rId5"/>
    <p:sldId id="257" r:id="rId6"/>
    <p:sldId id="259" r:id="rId7"/>
    <p:sldId id="260" r:id="rId8"/>
    <p:sldId id="261" r:id="rId9"/>
  </p:sldIdLst>
  <p:sldSz cx="12192000"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1"/>
    <p:restoredTop sz="94647"/>
  </p:normalViewPr>
  <p:slideViewPr>
    <p:cSldViewPr snapToGrid="0" snapToObjects="1">
      <p:cViewPr varScale="1">
        <p:scale>
          <a:sx n="62" d="100"/>
          <a:sy n="62" d="100"/>
        </p:scale>
        <p:origin x="8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825F2-3E8B-45B3-AFD6-3281FF5F7B11}"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9EBF1-FEBB-459F-8471-E71C63F6400F}" type="slidenum">
              <a:rPr lang="en-US" smtClean="0"/>
              <a:t>‹#›</a:t>
            </a:fld>
            <a:endParaRPr lang="en-US"/>
          </a:p>
        </p:txBody>
      </p:sp>
    </p:spTree>
    <p:extLst>
      <p:ext uri="{BB962C8B-B14F-4D97-AF65-F5344CB8AC3E}">
        <p14:creationId xmlns:p14="http://schemas.microsoft.com/office/powerpoint/2010/main" val="125581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Seasonal Temperature Variation Across Mandals</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Temperature Insights</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District-wise Average Minimum and Maximum Temperatures</a:t>
            </a:r>
            <a:endParaRPr dirty="0"/>
          </a:p>
          <a:p>
            <a:r>
              <a:rPr b="0" dirty="0"/>
              <a:t>No alt text provided</a:t>
            </a:r>
            <a:endParaRPr dirty="0"/>
          </a:p>
          <a:p>
            <a:endParaRPr dirty="0"/>
          </a:p>
          <a:p>
            <a:r>
              <a:rPr b="1" dirty="0"/>
              <a:t>LineDotChart1460463831201</a:t>
            </a:r>
            <a:endParaRPr dirty="0"/>
          </a:p>
          <a:p>
            <a:r>
              <a:rPr b="0" dirty="0"/>
              <a:t>No alt text provided</a:t>
            </a:r>
            <a:endParaRPr dirty="0"/>
          </a:p>
          <a:p>
            <a:endParaRPr dirty="0"/>
          </a:p>
          <a:p>
            <a:r>
              <a:rPr b="1" dirty="0"/>
              <a:t>Daily Temperature Range Analysis Across Districts</a:t>
            </a:r>
            <a:endParaRPr dirty="0"/>
          </a:p>
          <a:p>
            <a:r>
              <a:rPr b="0" dirty="0"/>
              <a:t>No alt text provided</a:t>
            </a:r>
            <a:endParaRPr dirty="0"/>
          </a:p>
          <a:p>
            <a:endParaRPr dirty="0"/>
          </a:p>
          <a:p>
            <a:r>
              <a:rPr b="1" dirty="0"/>
              <a:t>Yearly Trends in Average Minimum and Maximum Temperatures with Rainfall</a:t>
            </a:r>
            <a:endParaRPr dirty="0"/>
          </a:p>
          <a:p>
            <a:r>
              <a:rPr b="0" dirty="0"/>
              <a:t>No alt text provided</a:t>
            </a:r>
            <a:endParaRPr dirty="0"/>
          </a:p>
          <a:p>
            <a:endParaRPr dirty="0"/>
          </a:p>
          <a:p>
            <a:r>
              <a:rPr b="1" dirty="0"/>
              <a:t>Analysis of Extreme Temperature Days Across Districts</a:t>
            </a:r>
            <a:endParaRPr dirty="0"/>
          </a:p>
          <a:p>
            <a:r>
              <a:rPr b="0" dirty="0"/>
              <a:t>No alt text provided</a:t>
            </a:r>
            <a:endParaRPr dirty="0"/>
          </a:p>
          <a:p>
            <a:endParaRPr dirty="0"/>
          </a:p>
          <a:p>
            <a:r>
              <a:rPr b="1" dirty="0"/>
              <a:t>Annual Temperature Distribution Across Districts</a:t>
            </a:r>
            <a:endParaRPr dirty="0"/>
          </a:p>
          <a:p>
            <a:r>
              <a:rPr b="0" dirty="0"/>
              <a:t>No alt text provided</a:t>
            </a:r>
            <a:endParaRPr dirty="0"/>
          </a:p>
          <a:p>
            <a:endParaRPr dirty="0"/>
          </a:p>
          <a:p>
            <a:r>
              <a:rPr b="1" dirty="0"/>
              <a:t>Comparative Temperature Trends: District A vs. District B</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Correlation Analysis Between Minimum and Maximum Temperatures</a:t>
            </a:r>
            <a:endParaRPr dirty="0"/>
          </a:p>
          <a:p>
            <a:r>
              <a:rPr b="0" dirty="0"/>
              <a:t>No alt text provided</a:t>
            </a:r>
            <a:endParaRPr dirty="0"/>
          </a:p>
          <a:p>
            <a:endParaRPr dirty="0"/>
          </a:p>
          <a:p>
            <a:r>
              <a:rPr b="1" dirty="0"/>
              <a:t>Temperature Insights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4106F-A246-2E48-9544-E8146AB80C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229C53-2CA9-764A-93AB-ECAD546B0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6C782C-8745-7347-B6AC-4D8772289B98}"/>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5" name="Footer Placeholder 4">
            <a:extLst>
              <a:ext uri="{FF2B5EF4-FFF2-40B4-BE49-F238E27FC236}">
                <a16:creationId xmlns:a16="http://schemas.microsoft.com/office/drawing/2014/main" id="{0A1CFD0D-118D-4441-A91C-1B836A28A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B8388-0632-6942-96AC-2D619404EDC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151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9CC8-54DA-0A42-9DA3-C9E7FB11FD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1DD596-2259-614F-A986-3F25CF600FD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5B1C8-F927-B147-8326-E3862924A8F1}"/>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5" name="Footer Placeholder 4">
            <a:extLst>
              <a:ext uri="{FF2B5EF4-FFF2-40B4-BE49-F238E27FC236}">
                <a16:creationId xmlns:a16="http://schemas.microsoft.com/office/drawing/2014/main" id="{EC0B53A9-157A-9941-B952-607DAB5F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CF697C-66DE-734A-9CA9-579BCEA17025}"/>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01388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FAABD5-DA08-A547-B641-D0E0889172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B8267B-68DB-BD49-A9B4-434AE7BB23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2D5EC-A445-FF43-82E6-1E7554A5DCB3}"/>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5" name="Footer Placeholder 4">
            <a:extLst>
              <a:ext uri="{FF2B5EF4-FFF2-40B4-BE49-F238E27FC236}">
                <a16:creationId xmlns:a16="http://schemas.microsoft.com/office/drawing/2014/main" id="{5A76C67B-5186-6A4F-8CC0-6CBFEB118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F1686-2B7E-F34D-B970-CC7FA2D3BC5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33716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EA2F-4473-0948-AB43-EBE335118A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8B151-747D-604F-903D-9A920F3178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47E0C-8A67-AE45-9E33-B90E65F82661}"/>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5" name="Footer Placeholder 4">
            <a:extLst>
              <a:ext uri="{FF2B5EF4-FFF2-40B4-BE49-F238E27FC236}">
                <a16:creationId xmlns:a16="http://schemas.microsoft.com/office/drawing/2014/main" id="{702C27D1-B1FA-884E-BB86-6AA912AD2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40875C-8A74-6B43-8AF6-63659F8EC74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21932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3F97-6513-314A-BEB3-8AC3A43CEF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AC1008-6364-A640-BA0B-D8775884B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5AB27E-7D19-9148-AFBE-D10DF7C15B9E}"/>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5" name="Footer Placeholder 4">
            <a:extLst>
              <a:ext uri="{FF2B5EF4-FFF2-40B4-BE49-F238E27FC236}">
                <a16:creationId xmlns:a16="http://schemas.microsoft.com/office/drawing/2014/main" id="{FF17AB2F-DBDD-3343-AB56-539EF251B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2543B-D933-004D-99FF-224DE8B9700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332993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5657-C487-1D4B-9C65-4DD0F323D1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F2E6E-20E6-9043-A03F-A481416CA8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CB42E3-D2BE-6F4D-92FC-1494FD65C17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A5245B-18BD-FF4F-92B6-242006FB81F1}"/>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6" name="Footer Placeholder 5">
            <a:extLst>
              <a:ext uri="{FF2B5EF4-FFF2-40B4-BE49-F238E27FC236}">
                <a16:creationId xmlns:a16="http://schemas.microsoft.com/office/drawing/2014/main" id="{BE081255-874F-754B-A47E-861DA0CD15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E19D76-7CF9-AC46-8DF1-89FFCD7B2D7E}"/>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999621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E17C-5F89-8D43-BA72-7627FFCB12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69009-5908-0446-A2D3-27CA7612D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A4F87B-6AD1-4F41-B65A-1712AF5CC50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9BD845-9E91-C744-AC94-1F3B0763A6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05476AE-7625-BD41-9CA9-51364370D3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E53358-AC69-5B4B-A141-FBCF7AC85089}"/>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8" name="Footer Placeholder 7">
            <a:extLst>
              <a:ext uri="{FF2B5EF4-FFF2-40B4-BE49-F238E27FC236}">
                <a16:creationId xmlns:a16="http://schemas.microsoft.com/office/drawing/2014/main" id="{D9FCEA71-D074-9149-9053-65C6E547F0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C57ED6-3E53-184B-96E1-A81C0B366A20}"/>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374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7104-1EED-AC46-9BFE-74C4C8973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CA8C08-9E8C-6741-A2F0-5FAB6AE5E4F9}"/>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4" name="Footer Placeholder 3">
            <a:extLst>
              <a:ext uri="{FF2B5EF4-FFF2-40B4-BE49-F238E27FC236}">
                <a16:creationId xmlns:a16="http://schemas.microsoft.com/office/drawing/2014/main" id="{2AD7E1B8-2D7B-4548-B1EC-8C766C92D9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E0B748-F1C5-8749-8C42-DAC929DFFC5F}"/>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13075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E7249-F53D-4B4D-A448-22699C3D26CB}"/>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3" name="Footer Placeholder 2">
            <a:extLst>
              <a:ext uri="{FF2B5EF4-FFF2-40B4-BE49-F238E27FC236}">
                <a16:creationId xmlns:a16="http://schemas.microsoft.com/office/drawing/2014/main" id="{54682F3B-F381-C642-956B-8B897A4E6B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599A17-3A94-2D4B-863A-D140FD43EA0B}"/>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279984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E8CEF-1C51-8C45-A4DD-823EF2ED19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E374CA-1122-FA4B-B960-C80ADBD8C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EA1D2F-31D9-944B-9E05-A6DF632D8B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38C1F2-E75A-7847-BE97-4BAFD26A3C17}"/>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6" name="Footer Placeholder 5">
            <a:extLst>
              <a:ext uri="{FF2B5EF4-FFF2-40B4-BE49-F238E27FC236}">
                <a16:creationId xmlns:a16="http://schemas.microsoft.com/office/drawing/2014/main" id="{87989FF9-DBBA-CD42-95A8-C1446B0102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918F56-7D9A-9D48-8FD1-C96B13CCAF54}"/>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367674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687D9-2240-8D42-BF6D-3237D5EF1C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3825A-5AFC-8A42-93C4-F00E40A0FD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DF956E5-5DA8-AB49-9E03-65283DF2A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78163D5-4687-C243-A8A2-0650A7887076}"/>
              </a:ext>
            </a:extLst>
          </p:cNvPr>
          <p:cNvSpPr>
            <a:spLocks noGrp="1"/>
          </p:cNvSpPr>
          <p:nvPr>
            <p:ph type="dt" sz="half" idx="10"/>
          </p:nvPr>
        </p:nvSpPr>
        <p:spPr/>
        <p:txBody>
          <a:bodyPr/>
          <a:lstStyle/>
          <a:p>
            <a:fld id="{37A2730A-859E-B540-ADF3-E97069AD1FDB}" type="datetimeFigureOut">
              <a:rPr lang="en-US" smtClean="0"/>
              <a:t>3/2/2025</a:t>
            </a:fld>
            <a:endParaRPr lang="en-US"/>
          </a:p>
        </p:txBody>
      </p:sp>
      <p:sp>
        <p:nvSpPr>
          <p:cNvPr id="6" name="Footer Placeholder 5">
            <a:extLst>
              <a:ext uri="{FF2B5EF4-FFF2-40B4-BE49-F238E27FC236}">
                <a16:creationId xmlns:a16="http://schemas.microsoft.com/office/drawing/2014/main" id="{38300BF0-29B6-B343-A484-59353A8AC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8E5C9-1065-5147-B725-91FB99153EC6}"/>
              </a:ext>
            </a:extLst>
          </p:cNvPr>
          <p:cNvSpPr>
            <a:spLocks noGrp="1"/>
          </p:cNvSpPr>
          <p:nvPr>
            <p:ph type="sldNum" sz="quarter" idx="12"/>
          </p:nvPr>
        </p:nvSpPr>
        <p:spPr/>
        <p:txBody>
          <a:bodyPr/>
          <a:lstStyle/>
          <a:p>
            <a:fld id="{8E05DC9C-C50D-D242-B083-59CEE07163F1}" type="slidenum">
              <a:rPr lang="en-US" smtClean="0"/>
              <a:t>‹#›</a:t>
            </a:fld>
            <a:endParaRPr lang="en-US"/>
          </a:p>
        </p:txBody>
      </p:sp>
    </p:spTree>
    <p:extLst>
      <p:ext uri="{BB962C8B-B14F-4D97-AF65-F5344CB8AC3E}">
        <p14:creationId xmlns:p14="http://schemas.microsoft.com/office/powerpoint/2010/main" val="411601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0B6787-B51F-DB42-9E52-63E10EB865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3B9472-27F5-2144-BCEC-3E0A96761A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52788-8A6E-D24F-82D2-F38C9E41A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A2730A-859E-B540-ADF3-E97069AD1FDB}" type="datetimeFigureOut">
              <a:rPr lang="en-US" smtClean="0"/>
              <a:t>3/2/2025</a:t>
            </a:fld>
            <a:endParaRPr lang="en-US"/>
          </a:p>
        </p:txBody>
      </p:sp>
      <p:sp>
        <p:nvSpPr>
          <p:cNvPr id="5" name="Footer Placeholder 4">
            <a:extLst>
              <a:ext uri="{FF2B5EF4-FFF2-40B4-BE49-F238E27FC236}">
                <a16:creationId xmlns:a16="http://schemas.microsoft.com/office/drawing/2014/main" id="{A81DDB45-653D-0C49-B78E-967549C7BA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ADC715-0B9A-0348-A62C-3F8BCE535B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05DC9C-C50D-D242-B083-59CEE07163F1}" type="slidenum">
              <a:rPr lang="en-US" smtClean="0"/>
              <a:t>‹#›</a:t>
            </a:fld>
            <a:endParaRPr lang="en-US"/>
          </a:p>
        </p:txBody>
      </p:sp>
    </p:spTree>
    <p:extLst>
      <p:ext uri="{BB962C8B-B14F-4D97-AF65-F5344CB8AC3E}">
        <p14:creationId xmlns:p14="http://schemas.microsoft.com/office/powerpoint/2010/main" val="2768849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32d303c-a29c-4d2a-a737-5defd7f3a756/?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211859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easonal Temperature Variation Across Mandals ,actionButton ,Temperature Insights ,image ,image ,District-wise Average Minimum and Maximum Temperatures ,LineDotChart1460463831201 ,Daily Temperature Range Analysis Across Districts ,Yearly Trends in Average Minimum and Maximum Temperatures with Rainfall ,Analysis of Extreme Temperature Days Across Districts ,Annual Temperature Distribution Across Districts ,Comparative Temperature Trends: District A vs. District B ,slicer ,Correlation Analysis Between Minimum and Maximum Temperatures ,Temperature Insight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363261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ctr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1119883" y="1170880"/>
              <a:ext cx="10351105" cy="533572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1119883" y="1170880"/>
                <a:ext cx="10351105" cy="5335724"/>
              </a:xfrm>
              <a:prstGeom prst="rect">
                <a:avLst/>
              </a:prstGeom>
            </p:spPr>
          </p:pic>
        </mc:Fallback>
      </mc:AlternateContent>
    </p:spTree>
    <p:extLst>
      <p:ext uri="{BB962C8B-B14F-4D97-AF65-F5344CB8AC3E}">
        <p14:creationId xmlns:p14="http://schemas.microsoft.com/office/powerpoint/2010/main" val="226919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dd-in_Banner">
            <a:extLst>
              <a:ext uri="{FF2B5EF4-FFF2-40B4-BE49-F238E27FC236}">
                <a16:creationId xmlns:a16="http://schemas.microsoft.com/office/drawing/2014/main" id="{3469E413-BCF5-4E2F-BE4B-EB617C589FA5}"/>
              </a:ext>
            </a:extLst>
          </p:cNvPr>
          <p:cNvSpPr txBox="1">
            <a:spLocks noGrp="1"/>
          </p:cNvSpPr>
          <p:nvPr>
            <p:ph type="title"/>
          </p:nvPr>
        </p:nvSpPr>
        <p:spPr>
          <a:xfrm>
            <a:off x="0" y="351395"/>
            <a:ext cx="12192000" cy="640515"/>
          </a:xfrm>
          <a:prstGeom prst="rect">
            <a:avLst/>
          </a:prstGeom>
          <a:solidFill>
            <a:srgbClr val="494748">
              <a:alpha val="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32000" tIns="180000" rIns="216000" bIns="180000" numCol="1" spcCol="0" rtlCol="0" fromWordArt="0" anchor="ctr" anchorCtr="0" forceAA="0" compatLnSpc="1">
            <a:prstTxWarp prst="textNoShape">
              <a:avLst/>
            </a:prstTxWarp>
            <a:spAutoFit/>
          </a:bodyPr>
          <a:lstStyle/>
          <a:p>
            <a:pPr algn="l" rtl="0">
              <a:spcAft>
                <a:spcPts val="0"/>
              </a:spcAft>
            </a:pPr>
            <a:r>
              <a:rPr lang="en-GB" sz="1800" dirty="0">
                <a:solidFill>
                  <a:srgbClr val="000000"/>
                </a:solidFill>
                <a:effectLst/>
                <a:latin typeface="Segoe UI Light" panose="020B0502040204020203" pitchFamily="34" charset="0"/>
                <a:ea typeface="Calibri" panose="020F0502020204030204" pitchFamily="34" charset="0"/>
                <a:cs typeface="Segoe UI Light" panose="020B0502040204020203" pitchFamily="34" charset="0"/>
              </a:rPr>
              <a:t>Microsoft Power BI</a:t>
            </a:r>
            <a:endParaRPr lang="en-IE" sz="1200" dirty="0">
              <a:effectLst/>
              <a:latin typeface="Segoe UI Light" panose="020B0502040204020203" pitchFamily="34" charset="0"/>
              <a:ea typeface="Calibri" panose="020F0502020204030204" pitchFamily="34" charset="0"/>
              <a:cs typeface="Segoe UI Light" panose="020B0502040204020203" pitchFamily="34" charset="0"/>
            </a:endParaRPr>
          </a:p>
        </p:txBody>
      </p:sp>
      <p:pic>
        <p:nvPicPr>
          <p:cNvPr id="7" name="Add-in_Icon" descr="Icon for Microsoft Power BI.">
            <a:extLst>
              <a:ext uri="{FF2B5EF4-FFF2-40B4-BE49-F238E27FC236}">
                <a16:creationId xmlns:a16="http://schemas.microsoft.com/office/drawing/2014/main" id="{87D43E1C-7B4D-44A2-8E6D-6786349BFB58}"/>
              </a:ext>
            </a:extLst>
          </p:cNvPr>
          <p:cNvPicPr/>
          <p:nvPr/>
        </p:nvPicPr>
        <p:blipFill>
          <a:blip r:embed="rId2"/>
          <a:stretch>
            <a:fillRect/>
          </a:stretch>
        </p:blipFill>
        <p:spPr bwMode="auto">
          <a:xfrm>
            <a:off x="914400" y="530365"/>
            <a:ext cx="291465" cy="291465"/>
          </a:xfrm>
          <a:prstGeom prst="rect">
            <a:avLst/>
          </a:prstGeom>
          <a:noFill/>
        </p:spPr>
      </p:pic>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p:cNvGraphicFramePr>
                <a:graphicFrameLocks noGrp="1"/>
              </p:cNvGraphicFramePr>
              <p:nvPr/>
            </p:nvGraphicFramePr>
            <p:xfrm>
              <a:off x="721012" y="1170879"/>
              <a:ext cx="10749976" cy="5335725"/>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p:cNvPicPr>
                <a:picLocks noGrp="1" noRot="1" noChangeAspect="1" noMove="1" noResize="1" noEditPoints="1" noAdjustHandles="1" noChangeArrowheads="1" noChangeShapeType="1"/>
              </p:cNvPicPr>
              <p:nvPr/>
            </p:nvPicPr>
            <p:blipFill>
              <a:blip r:embed="rId4"/>
              <a:stretch>
                <a:fillRect/>
              </a:stretch>
            </p:blipFill>
            <p:spPr>
              <a:xfrm>
                <a:off x="721012" y="1170879"/>
                <a:ext cx="10749976" cy="5335725"/>
              </a:xfrm>
              <a:prstGeom prst="rect">
                <a:avLst/>
              </a:prstGeom>
            </p:spPr>
          </p:pic>
        </mc:Fallback>
      </mc:AlternateContent>
    </p:spTree>
    <p:extLst>
      <p:ext uri="{BB962C8B-B14F-4D97-AF65-F5344CB8AC3E}">
        <p14:creationId xmlns:p14="http://schemas.microsoft.com/office/powerpoint/2010/main" val="4855087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LE_NAME_PARSED_KEY" val="TRU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df575f17-49cf-4a11-9295-b7cd76d2acbc}">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c3W/bNhD/Vwy9dAOMgqK++6bYCTqs2dI4aLcVeeDH2VFLSx4lpfEC/+8jKcl1EjtO3DpxY73JPOp4d7w7/sijfG3xJJ8IMv2DjMF6Yx1k2ZcxkV86ttW10qotsH0ndFE4tG07hICiwKGKmk2KJEtz6821VRA5guJDkpdEaEaq8dN51yJCnJCR/jUkIoeuNQGZZykRyX9QdVakQpYw61pwNRGZJJrloCAFaLaXqrv6rUSwXztqRMKK5BIGwIqq9RQmmSya310rr56MSDdpqmGYiELx0490eng1kUrG60bFI0N0UBiAFzFkM99hAUNOxBXbYjrRfXpKqlEmE0aEZeSVkOc182MgeSmN0Ic3CIOslAxOYWhIaZEUU8XqbND5CKS4ANnBCNudPimINVNWOJGZspHpM1Ass9TQDeki+9qT6iXg1htvdq5aLo0Je1lakCStVfMxZVHEKHVdJTzDDrGRbs+TdCRqoxvTmqezSrNkrGZJzyj9rOyl+cz0iABBNCS+h7gfODzgPgeyKS+fuy6NkE+Yg5VwgKLAXj0rD7D42wQkkexi+g4uQdw1/Jx+l9QY+QORSeVwZpI2mLz5vNXRM+do3ZjKvvZn3W1BKNPY+dagybUq1rGa0os7k45m3QdZppeJcpx+jzaLoid5oYYp7pUm5pckZcB/YFgsk8WYRUxPlbcPdWoBxUL5/giWCKfj414/FSpkehdEFjd9tUkyatjPC9mktvfUeOc+uN65iVrMgXu2jUgQMYYRwcDR2qhd6Q0v2W5/A5GbxUg8GkkYkWaZOtxeLOvA6fwyHv9qCEdlWq+NaAdiewBChRvwJt/kvaxMl2WdtYHNRJkr5wR+QOTSAM8kB3lQhXI/kQ1CsLur3PHluuvsfN/zXW2IKt25hHlDh4coDF3uh57CPW6b7jZKd/sK3d6XKuNAa5vNYO1exlKfTFvksLls/wxYJpdtAZ5ckjjNxkRMjwQZbQJcckYKlTraTcnKRbpr/WV03ZIDVSAgCoEif0gR8pFN1OYHcLvnaUFACwJaENCCgF0FAfHlqDkW7JwNdv7o9GGnk81BRiVVLxvTrAUH9+/gMYOAUeS5nHAfBSTg0fryRwFXBc2u7hYtbN+lCCLkBeop8hmKou8rWjz90fyTSVOVq/LdEOaYpFyNsQkIFwlTK/eiK1hjkCPj8FwPpad6Ug2VQEXPuCGD8YRr612ivKPi/YGIUrN9dUDyhL3SR27GVVcErememyG25ipbm/fzqopLUs3P1HArTWQmzFOjnYLxQsduRf23BDlVY5oet8Z6PZdbvZPkSm5BJrmeSV00Vk0cjJS/w3S7RjPDnyRp2oytzXiv5I1ZnkPwhSl5tNx15KwQ+yYv1UlmWaFFaxRqHDgtheha7CIRXEJqVLzd5dPyQIl5Iggl/FUj/lk2UuE6H7MOH9/nISCHA7Ox7wW+zW3+yNRcdTWDN/cMsMI1Mhubd+pVKi+pMZh1uzwwaAjq+X3zcB8nvW6vnMKuVSUgpJWuiiEPd4xmSbaK1T48X3aHCQhu6WH+XF4Iwbc1/X6I+RABb2BKr6pNnGUTJY9ZiyvzYO3Aj7bnR9UMtTlTnjSK/HZL7EeE4oMU0goQKmD123PnqteFPcILc5j3MnY864HFWO1NjktRJBMB75rLB/5R7PfsKI4P9Q2r+Ogg6vVtO8ZOLw76QS/YtHa5jalaWSy8odp212GTCii4xA4jSrlPEaM2DfHPBst3wLkXAfs313Z2XOofGZImOb9V/Y/JxHZdR+3ykB85KNw06nZg8ip0NATA1HcRR14UIKxAEl2Pjp7nFlcnL8c/w5HNkx9pNQY6JenSG257fmDaFh/a4kNbfNhm8WE9pC0I+wI8Vq+059IrE9TL1nIh27xsReep42WrWaWCep/lcG4DGWIgIRDfZYDo5ijyJVutBSMtGGnByDPfhNifberm5U12605BC9vu/yCAEhxhFgVcLX4E+R7Gj60y7eQR+o8NlbfJ6ALy4hF3cHbgIHFF4WnJ+eeDLusMqr1QJeIxUayv4n7cO4wdB0W+68YRPrBjv++h2A97oY3CjU8Zt3O2r9sdyjGmrofCyCeOQwMngBbwPQLwPd/1Eii+AqSLF0zaz9zWf+a2cBdhD8xQ7+qGCHsBAxdTBzDyMAs9Lc8mX/Uzzoe+76r10Q5REFKMiLuW14rrdobhsrDIyiKfEAYnJIUl4WGuHHHga0LE/APFPDxms/8BJOI9fPlCAAA=&quot;"/>
    <we:property name="creatorSessionId" value="&quot;13ee25e8-2617-4538-a175-4140ed788772&quot;"/>
    <we:property name="creatorTenantId" value="&quot;6379681b-0568-4413-aafd-ca8f7043831d&quot;"/>
    <we:property name="creatorUserId" value="&quot;10032004596D4C47&quot;"/>
    <we:property name="datasetId" value="&quot;66ffa636-572f-41b6-ad51-871dd212ce2f&quot;"/>
    <we:property name="embedUrl" value="&quot;/reportEmbed?reportId=c32d303c-a29c-4d2a-a737-5defd7f3a756&amp;config=eyJjbHVzdGVyVXJsIjoiaHR0cHM6Ly9XQUJJLUlORElBLUNFTlRSQUwtQS1QUklNQVJZLXJlZGlyZWN0LmFuYWx5c2lzLndpbmRvd3MubmV0IiwiZW1iZWRGZWF0dXJlcyI6eyJ1c2FnZU1ldHJpY3NWTmV4dCI6dHJ1ZX19&amp;disableSensitivityBanner=true&quot;"/>
    <we:property name="initialStateBookmark" value="&quot;H4sIAAAAAAAAA+1c61PbOBD/Vxh/6d1MpiO/ZLvfTALTmzYtJQy9uw5zo8cmuFXsnB+UlOF/P0m2cwQSDG4DAcwnRZJXu7/VPqyVuTB4lM0EmX8gUzDeGLtJ8m1K0m87ptEz4qrv48d3w/Dw3T8fwuGe7E5meZTEmfHmwshJOoH8OMoKIhQF2fnlpGcQIQ7IRP0aE5FBz5hBmiUxEdEPKCfLoTwt4LJnwPlMJClRJEc5yUGRPZPT5W+5tvnalisSlkdnMAKWl72HMEvSvP7dM7KypVlaHpMd40jkkp5q0vne+SyVPF7Usu3rQRv5HrgBQybDNvMYsgMuyebzmZrTl1xNkjRiRBia3xSyrCI+BJIVqWZ6b2lglBQpg0MY66E4j/K5JHU02vkMJD+FdMdClrkzIDkxLiUKB2kiMdJzRpJkEutxPXSafO+n8iHgxhv38kT2nGkI+0mckyiuRGOcjzF2Ao+bPvJ8aiHiqP4siieiAl1Dq1tHpWQ5nOc0OVc6pV8lYorSpVqTjpHlegwci9pgIddivttILZpKnd+kZVNuWdRxkR9gYtvUsz1Yr5cK85CfkZgBvwH42whSkrLT+Xs4A3ET98X4zaEa42OSRuV+0zpqobuF2iqrWVA0ljQ5UNtZTbvClO7c+b9DDVeiGH8BSW+oHGmV3wp8JiIG6RLyxhSkZaoGV7wqZGclYxGU4wnXw6CBvzDeR1IZJe1jIgpF9tUu5N8B4leSJ/l3ojhLUg7p7lwTHERpbWVmb50anq+aLk9qxyRpfb3igTR+mYboBcBwoo3cocQKLCbdj8OAIOxaFm808tscaz8RxTT+GWlXibZsWL1md9Pev6/i4200OYUsD88mh9Jzy9godo5G7RgLJ5MUJqQOcnsbBC/KcqmjXPfvF3Fl8nYLRyVkuJJBnn0DXrI4JJL0eTgI+3uhbaMAO04YWLtmiAcuCrHf903k+8sx5e5OaBN7qHSD1ObcBDK2gPhAsNzziHYx7R4xrXcnJ/CcgflUkFTulQ6bFdgMZWp72s4vPmdYBmS+DVFMa0fMFyEsK6ZNYezBIv2QxFyu0SI2MVFk0h7ryNQ/leZ5PfCsTPcq2eYvK+EbA1gUO4gjN/CQBcykzQlft0GXs6lHNuQaoEMST1rmxy9gv3fhuUtdutRlI6lL88lW+bIYyke6gLzWQT1vKa94m+ct6MJ1PG8xS1dQZpEUHGL6AaUcU8SoSX3LbMwin0iu9nAndGXFKGs+oNsqrlX2ufPbdPr7Nb5RizhxRKiAt3L+kMxMx7E9EyMc2Kj10eEWKK88acSY+4BsLl+wLOx62OTmfQ/Wy6lq5nFdV7XkWmky1c9U1p0V9N8CZNS8DsWoHpDtT3XjNkoqSq+VvmeUKkOqfDICITWgn70TprUrM/L1prpwV+MIBDfUMh9XK9369Uq/C4NLenbLOtJRMpP8aJdYwmMpW703np9lN1RwxjyqBfnjGtvZr0VcC6AMcP3Ti81VVRIf320/gdrT03TF2ZQIMSxEHs0EvI9i0Ik73g9x3wzCcM/2HRTu7wb9gWmGlt0PvYHX97arxLPmxWJJtLvbUIt9W2ZHJnYoggC5Mpw5AWYoCJ5advRg3FwNo4/OTPtT6I1d5SBZxK5e5Gi6ubCxrbIxvVdRhcSKnr5KVkqSJkK3aumkdQv1KlKO6rAk19Qzrq31esG3fCbKJN+CzDKlSXV3TXZx0Fy+g/lmQdPLH0RxXK+tYLyV8xqWx2D8ikruzXdlOWvYXqYlJ6VJkivWaoHqDRwXQvQMdhoJnkKsRbw+5ctqQwl5JAgl/FXN/lEykea6WLMyH4uBxyhyHU44Rh7xeIB0iGh13S7wgSI8pghhZBLTRGChRkf/Is8RuzP57ky+O5N/5OsEW/li8uDV03vc4tuGnLwx9VSX8/rXLkEkU5p0hZeGq6+EuWOb+8j3HY59l2PP6YJ3F7y74N0F7y54b2nw/nvEknQrvgkI42RKxHxfkEmrAyNGcuk6uiC9Nkj3jD+1rBvaQGUSYHHgrnxxJ17AmIWIBbx7g2+XBHSeq+F0TdVMgdepftZPirhVwr+48bxLVvuP7mO/5o/9Xpw71e4Oc8ehAcKE2RalDqDA+7nK1HNGrjmD3Ybzgcf+jOQAJIk4Jytvot/t8KLLgdZtvdJqAbxgTLCLOPZs7nHMgSiG2nzVjy3KgoBJ43fsgDPLJmZzAWQlLU1uVbkzKfJsRhgckBhWlD11rY8Dr9rrSp/6P1AYehHJS1RdU7nlAVXnWRRKLy//A/iachYiQwAA&quot;"/>
    <we:property name="isFiltersActionButtonVisible" value="true"/>
    <we:property name="isVisualContainerHeaderHidden" value="false"/>
    <we:property name="pageDisplayName" value="&quot;Page 1&quot;"/>
    <we:property name="pageName" value="&quot;ReportSection&quot;"/>
    <we:property name="reportEmbeddedTime" value="&quot;2025-02-27T14:23:11.606Z&quot;"/>
    <we:property name="reportName" value="&quot;weather 1&quot;"/>
    <we:property name="reportState" value="&quot;CONNECTED&quot;"/>
    <we:property name="reportUrl" value="&quot;/groups/me/reports/c32d303c-a29c-4d2a-a737-5defd7f3a756/ReportSection?bookmarkGuid=13eea690-beee-40df-840f-b24b696fa910&amp;bookmarkUsage=1&amp;ctid=6379681b-0568-4413-aafd-ca8f7043831d&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8dae8298-a2c8-4ac0-9935-058fa9520ac5}">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UW/bNhD+K4aAARtgDKRISVTfbNlGhzWF1xQdhqEPFHl21MiSQVOZvSD/fSfKdtM4iVO3dTzHRYDKJHX87nj38U7ktaez2TSXi7dyAt4rr1uWlxNpLlvUa3tF06aCIIh8n/kRxJrGkaajAHvLqc3KYua9uvasNGOwH7JZJfNaEDb+/bHtyTwfynH9ayTzGbS9KZhZWcg8+xeawdhlTQU3bQ/m07w0shZ5bqWFWuwVDsffCIH+ynBGqWx2BeegbNP6DqalscvfRMRERYLwlFPiSy4CSfCdWdPrYG4fj4NGWW5x3voxXfTnU4O6XK9MMXCdI+GnkoQjmipOfUW17wNOZRfTekyC6MelyZTMPaeXgVmjxrWXlHk1cU/9L9rPy8ooeAcj11XYzC5Q0vvz1p8g7QWYVk9a6d2gnYamRCu67l42sziNde0X5T+JwcGgvVfBzUdsuXIWTsrCyqxYaiR4BDKEEDUWWstQ+JH/sNL7Vugc5Kxeqrv6kJv2GkxHX8lCYetdJGf4cmXgO0HpoO+h67bOsiKbVJPW62qS6frNA8I2BHn5NGD7c8k6cg8CyZksNM6xiaUOjVlWjPMlBTmicU/vG4jT8h8wvw9/O5MYXfN+12eCJokQHcH9YNDtd2mXRINBEEWC98OaCNNPSCl18KDo0mgw3YWLn15mVlzlt+8otTd3RYVxLAfKFQu0VpyBqpkvjLYG/oP+/DrD6Yy6WLyBK8g3dVj3b3atQH+QJmvY3un7LXZYbl1rid79LnkLlGtsfW6ou5eqeH+BNIcU5cfBQHsCtsLS6hTlROaLVg9sE4Ktt9UEkHd2YYQc988kr2YYKaAblkrKSVomF9LYJxIAvUsALyCGbj6ucjaU9elWIrbcBRojvQBDIAVjYxDRyFcERER4QAQXkRKHk3w9mE0+Qxj3ZIaxuw7md7IYP55WnHaqr6Czi6rQSGRDQNSFxWpLXa5p7cRo34HRflRcNjSigQNjhAHHSi4gEBISnlK5Uyr3Y1O5razyBpOkXmkdg1AeEh4ywahP6IlOHqETF9BhGMqUxFxIxVIiCCPpseQFL2ARd/vYccyG+aNCDoCTbe6zzVlZ2ItTLN01S08exG640/eDvaPsz62BCeYTcn5QucQaV1Z8UyrhvrfcV4k8X+rdPu7wW21lx63lrX3puBVdbzLHrWazaTRVcRqCYCrFP64izKB9gNMBx0FXxeu9tqHZtHKqHcTh4ZNqnv/BUeZVVuJeOsxL2497YsAJjUTX510i4liwZBCwHqeDsJ9EpyJ9S5FOReBrHlCmmRb13YmYwO780hmPDYwbjBv6fl/nuZWLtX7+6RfXP6iK5YKSnYhgj/BvpbhfC/+w6GJPrHoOOQYr6BWmWVJWxY7I9rfM69D8vLRsx8Lhi/OM5g5Hp9dJ+h3GSBxy3on9Lu2EvYB0QpEISoTYlfye2z7Lz4fxSJCAhKBTEjEaqUC5i2yPWko6Kd3KWseSt9SvRY6I8FMRpkEKtcyY+HL7SeX+S3Qs0GfZfdfFtjqKkkZvqi3ZSEhBqGSMK5ZyEYZqqyUtzG1azjelMT+WqYxYSLjSjKooJY9cMHzJnPUizkfU6gJJV5qvOWZ9zptjz3/YORpJn+M/mgYxQ5Yj+gkhmU1Qo82AJOArwiIAJDaAVFPN5K6y4hQ0p6S+OKy4pBERwXbSfYAqnMDPLd4EzNgtb1nZ2VQqGMoCnK2njaUycOPQ7bEyqN3PPZv6/zcZ+lgz9QeZV/Ws7u615yZBNFmaw5YX6hvZnoNVr8HNf7pA9vAjLgAA&quot;"/>
    <we:property name="creatorSessionId" value="&quot;a47e007d-cbb6-48f3-933f-c38256912c1a&quot;"/>
    <we:property name="creatorTenantId" value="&quot;6379681b-0568-4413-aafd-ca8f7043831d&quot;"/>
    <we:property name="creatorUserId" value="&quot;10032004596D4C47&quot;"/>
    <we:property name="datasetId" value="&quot;66ffa636-572f-41b6-ad51-871dd212ce2f&quot;"/>
    <we:property name="embedUrl" value="&quot;/reportEmbed?reportId=c32d303c-a29c-4d2a-a737-5defd7f3a756&amp;config=eyJjbHVzdGVyVXJsIjoiaHR0cHM6Ly9XQUJJLUlORElBLUNFTlRSQUwtQS1QUklNQVJZLXJlZGlyZWN0LmFuYWx5c2lzLndpbmRvd3MubmV0IiwiZW1iZWRGZWF0dXJlcyI6eyJ1c2FnZU1ldHJpY3NWTmV4dCI6dHJ1ZX19&amp;disableSensitivityBanner=true&quot;"/>
    <we:property name="initialStateBookmark" value="&quot;H4sIAAAAAAAAA+1abY/aOBD+KyjSSXcSOjmxk5h+CwHUU0vLLVVPp9Pq5DgDm25IkONs4Vb895s4wL52aWnLppQV0ia2M35mPPN4JvG1FSfFPBXLN2IG1gurm+eXM6EuW7bVtrJ129u3r4bB2at/3wTDPjbnc53kWWG9uLa0UFPQ75OiFGklARv/OW9bIk1HYlrdTURaQNuagyryTKTJf1APxi6tSli1LVjM01yJSuRYCw2V2Cscjvc4t/07xRmF1MkVjEHquvUM5rnS63vCO0T6nLCI2cQRjLuC4DNF3Wtg7h6PgyZJqnHe6jJa9hdzhbpcb2wwMJ0T7kSCeBM7ksx2pB07DuBUejmvxoSIfpqrRIrUMnopKGo1rq0wT8uZuerfaR/npZJwBhPTlelEL1HSu3HrLxD6AlSrJ7SwVminkcrRiqa7lxQap9Gm/SL/GCocDLH1wl2dY8uVsXCYZ1ok2VqjTgQxqlvpK5mwfcJdo3SRZNN0vSbG8ubqXa2QhoWO8kW15NEHNF4laVXNScCRhPoAXuQCRLEdU7FTWjJDl3goazIRDsM/O3I7lLiExJ7cVxZ1OiISPvUIkzG1pR+RJ5a2MctGVu0tmiC+EpnE1vtQhiCKUsE3whJgiKEJW8MkS2blrPWynCVx9WSDsI1AXD4FrPL1J71EpmWB6w5xV6jwQih912PwRsWgukvjDb1EbfjFad9T42C2X51vyA7Hf7jFYGsnraF+L688N0HEmQ/CAw/Jkcex8LjjO80JojEuRWWTBvnpjxxD7WegwWqTbwSSochinGMPZpnnH0G9Gv0xFBg7i37XodwOQ84Dzhx30O137S7xBwPX9znrez8A7VRjGdhMUjeOJaMgqyTJ83cG/if9+WWC0yl5sXwNV5A+1GHb/7BrA/q9UEmdGBp9v8YO6/R2K9F63CVvgTKNrZuGqnutivU3CNWkKD8OBjoQsA2WVpDlM5EuWz3QdQi23pQzQN7ZhxFSTLXDTb5Rs1SYz6L8S/IO+z4B/AQx9HkZz09giDr5cn3bx9oKuE+YSzjjvuTNSb6aVMH0RIKxuw3mM5FNn04rTjvVF9DZRZnFSGQjQNSZHmshL7e0dmK0b8Bo37eGi4EBpYQCw0rOJeAR4p1SuVMq98wvZF5jktTLtWEQm3mEeZRT2yH2iU6eoBMT0J7niYh0GBeSRoQTSqJjyQt+gkXc72XHMRvmzxI5AE62ecw2wzzTF6dYum+WnmjEbrjX+4ODo+wvtIIZ5hNi0ahcYosryb4qlTDvWx6rRJ4v9W4fd/httrLj1vLWvnTcim43meNWs9406qo48oBTGeGPSR8zaAfg9IGj0VXxdq+taTYqjWqN+Hj4WTXPD/Ap8yrJcS8dpbnud3p8wIjt867DuoR3OpyGA5f2mD3w+qF/KtJ3FOk2d52YuTaNacyrsxMdAvvzSzCdKpjWGB/o+22d51Yu1vr1l99M/6DM1gtK9iKCA8K/leJ+Kfxm0cWBWHUMKQYrxBtMRZiX2Z7IDrfM29C8WVq6Z+Fw53tGfYYj6AVhP6CUdDzGgo7TtQOv55LA4yG3Cef7kt9z22f9+rAz4cQlHsQR8antS1fuPv4pjJRuqbVhyfvnNgl3Iu5FbgSVzA5xxO4vlYcv0bFAL5LHjovtdBQpVPxQbUEnXHBiC0qZpBHj3mccV/3EQVoj8KbFmoGaGhPkpS7mQsJIZGDMN691S8CMQ9Phdl+pYa5V9f91glavp34v0rKa1Zy9tswkiCaJUtjxQHUi2zKwqnx59T/axGTlHC4AAA==&quot;"/>
    <we:property name="isFiltersActionButtonVisible" value="true"/>
    <we:property name="isVisualContainerHeaderHidden" value="false"/>
    <we:property name="pageDisplayName" value="&quot;Page 3&quot;"/>
    <we:property name="pageName" value="&quot;ReportSection0890c7804b4102a485a0&quot;"/>
    <we:property name="reportEmbeddedTime" value="&quot;2025-02-27T14:26:28.828Z&quot;"/>
    <we:property name="reportName" value="&quot;weather 1&quot;"/>
    <we:property name="reportState" value="&quot;CONNECTED&quot;"/>
    <we:property name="reportUrl" value="&quot;/groups/me/reports/c32d303c-a29c-4d2a-a737-5defd7f3a756/ReportSection0890c7804b4102a485a0?bookmarkGuid=8d3a2678-1b43-4dbc-a769-e620b8319837&amp;bookmarkUsage=1&amp;ctid=6379681b-0568-4413-aafd-ca8f7043831d&amp;fromEntryPoint=export&quot;"/>
  </we:properties>
  <we:bindings/>
  <we:snapshot xmlns:r="http://schemas.openxmlformats.org/officeDocument/2006/relationships"/>
</we:webextension>
</file>

<file path=ppt/webextensions/webextension3.xml><?xml version="1.0" encoding="utf-8"?>
<we:webextension xmlns:we="http://schemas.microsoft.com/office/webextensions/webextension/2010/11" id="{078840db-0b94-4fec-97f5-8aa8cec8a7b8}">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bW2/bNhT+K4Iehg4wBlEXS8qbY6frsGZN4yDFMOSBlyObrW6jqDRe4f++I8pO4lxq101c13GeZJI6/Hgu3yGPmC+2kFWZ0slfNAP7wD4sik8ZVZ8sYnfsvG3j4AovDBw/6vqcJTyMmIu9RallkVf2wRdbUzUCfS6rmqaNIGz856Jj0zQ9oaPmV0LTCjp2CaoqcprK/6AdjF1a1TDt2HBVpoWijcihphoasZc4HH8jBPKbhzNSruUlDIHrtvUUykLp2e/YjyKPxSEPvATiBDEGAb5Ttb0G5vLxzaQGWL/INZU5AmjakiQgHBweRNQXMWUJ9WnTXsl8lM6WcvPu2aRs1KbhSrPiqtEU+4hzNpKmU1wqJ4KHLgl5JAT3uzRIXG+pNJmhJu/LEi4Bj4nIcSlBy4guyl5XFvOARQn3HEqjkIRdQl0jK5GpnimCTY6uSoXWRZu3svpoq1GhJMd5jBUVVK3Rvtj9Iq0z83S00D4sasXhFBLTlWupJyjpbGh9AKrHoKwB1dRuIJ2oAn3GdA9kpXEabdrHxee+wsEg7ANn2rlG0xOXNOfYehfKMdCqVvBEWHromahC61jmMqsz602dSdG8uU3Y6JXB9kHmwhqWAKJ6AN4FtnzVV3haV2h9EIdU9cdU6UW/wR9KgDqcGJ8YSDUPTrdzZzEbs8D0Ys4UOP7jrfCfuWoL9bl888KEkuuESBQi9H0R0JjwLnLNd4XSG4nrVXw8eQuXkN6Hfd1/v2uO85wq2fKrWeL3LH2WLK4l2ovaaOi7GXYLlGm0bhqa7tlS7GPk2vF2hM7IMmDSSRM+t0Jn69DJfFV0GyPoY5oLnGMNjqky3Ckc16mWZQpvMesaoum+7nX7JO71jrzId3qvD+P+gJCe6/V74SDsh3eJ6MGYXxBtgu0lRFJLQnFEnKjrsCjkLIq4G8csWUpCG85S2xViN2isoRbWAC7XDq2X4GbbZK93tU4R7Dr0k84ZZyVGWdhFvAQrt2TiuDFhJHASJ4ohCIAL4e/K4WCXrfg30IeCYk9i72uM+AcJY6+b7yD4XVbLgG7FCX9AJR4BbuW+U5qPYJ3MV8rLQp9RlsJKqe+0+Fw97+G5MxNd7Xx2nfFym1whcoUvXBpGgRtA4EYkYevv1F+A2vaUvU9n+3S2G+lsO0sBptomc+sXUwk8g6y0sMtayj+PwuuNRgpGrdnuQXzShHpKEferLPvVdLyu81lJ3tly3AuHuBvY3v5I/9TZc7dXeSsV7vZCr/Pabi+zzVPtTll0SRRS4gTcYZxHXe6ycP2d8g9NZD9JcWxz/L/4yc169WdWjlfIYUuTQdZ8/sGza58qseLXa3L36/VzGaRx647teR51KYk8ID7hPuWeFyz16rOi/AuX045phpzPr8u4qDFVZGbwLBSrmv1bA6a4uwsbzjvw+f384WuSmpT66EI7dqtzpznKDyFFfa5eMJjzjq0fV9g1tyQSUowvnObdk15AeBzE0ZVWkN0Ob+ucpjXMrhygOXBSQ1KtDtwmur5ZaR+wGWY6y4Wch90fd5T3DXWYVdRqFmDqQI++fe1B06lx2y2mrKel9a/YfX+g3Bdn9sWZfXFmY8WZFSr6+3PvkmJ7yFgYEs+lPokc33G8LpgjxHqXeZkIQpYAjwAI424sulG8dOv2k2z9f1geXermKAkyWm7HXdQlG8MHQ+93VdTlBi6iCkbQMb1YiJjFHJiX0P2XpfU2LxsKk7NC03TragiPXu7crnrGUuIY17lQIE4Ap831UFP+CUSL7ltut9+rD7yAyGhM/WNKJPvty7xs/5zJwuSLG+e3M1Ajo4Si1lVJOZzQvK1MlK0MCWYcRjqSQxN/5tmUot5KzC5t+LWp8MA2/wI2Lx7g3/+MNb0aejYAAA==&quot;"/>
    <we:property name="creatorSessionId" value="&quot;b88a3ea6-2089-4ef9-95b3-1ef3aeec9fe4&quot;"/>
    <we:property name="creatorTenantId" value="&quot;6379681b-0568-4413-aafd-ca8f7043831d&quot;"/>
    <we:property name="creatorUserId" value="&quot;10032004596D4C47&quot;"/>
    <we:property name="datasetId" value="&quot;66ffa636-572f-41b6-ad51-871dd212ce2f&quot;"/>
    <we:property name="embedUrl" value="&quot;/reportEmbed?reportId=c32d303c-a29c-4d2a-a737-5defd7f3a756&amp;config=eyJjbHVzdGVyVXJsIjoiaHR0cHM6Ly9XQUJJLUlORElBLUNFTlRSQUwtQS1QUklNQVJZLXJlZGlyZWN0LmFuYWx5c2lzLndpbmRvd3MubmV0IiwiZW1iZWRGZWF0dXJlcyI6eyJ1c2FnZU1ldHJpY3NWTmV4dCI6dHJ1ZX19&amp;disableSensitivityBanner=true&quot;"/>
    <we:property name="initialStateBookmark" value="&quot;H4sIAAAAAAAAA+1b62/bNhD/VwR9GDrAGPSwLKnfHDvZhtZNagcphiEYKPJks9VrFJXGK/y/70jJSZyXXTcP17Y/SXwcf3fHu+Md5W8m42WRkOkHkoL51jzI8y8pEV8M22yZWdN2fPxu0B2+++dDd3CIzXkheZ6V5ttvpiRiDPKMlxVJFAVs/Pu8ZZIkOSFj9RaTpISWWYAo84wk/D+oB2OXFBXMWiZcFkkuiCI5kkSCInuBw/Ed17Z/c3FFQiW/gBFQWbcOociFbN7DdhC4UehTz40hjIPI8TycU9a9Guby8WpRDayXZ5LwDAGotjj2bAoW9QLSZiGJYtImqr3k2ThpWLmeezotlLwkXMoov1SSij7jmorSbIasUptR37F9GjBG2x3ixY67lBpPUZJ3aTHHBjdigeUQO6Y+6yDtdWlFLkRBTF2LkMC3/Y5NHE0r5olsBBFNDy8LgdpFnde0eqircS44xXW0FgWUtdK+mb08qVL9dLjQPsorQWEIse7KJJdTpHQ6Mj4BkRMQRp9IYipIJyLHPaO7+7yUuIzU7ZP8a0/gYGDmW2vWukLTZRcko9h6G8oASFkJeCIsXdyZKEJjwDOeVqnxR5VypmZuEjZyqbF94hkzRgUAK++Bd44tj+4VmlQlah/YARG9CRFycd/gi2AgDqZ6T/S5mBun07rFzItpYHY+9xQ4/vMN82+2ag31ufbmuTYlx/LRUTC/3WYeCW3aQV/zQ6b0B0d+BZ1M38MFJHdhX/Xf7ZrjPCOC1/5Vs/gjrDdR4oqiuSgN5b7VsBugdKNx3aC6G1bMAfrayWaYztjQYJKpMp8bprNx6Hi2KroXc9ADkjFcYw0fU6Z4UhhUieRFAu8x6mpH0znqdnp22O0eukHb6h4dhL2+bXcdt9f1+37Pv+2I7rX5BdLa2HbBkmonFAa2FXSsKPBpFATUCcMoXuqEXjhKbZaJXaMxRpIZfbhY27R2YZttkr6OK5kg2HXcTzL3OCt5lIVTxC5ouXYmlhPake1ZsRWE4HlAGWtvS3KwzVr8C8h9RrF3Yh8rtPh7HcZeNj/g4LdZLH2yERl+n3BMAW7EviHJxrBO5Cv4RS5PSZTASqFvmH8tnzd5bjWky62Pro1froMri2wA2w0ZC6OQQuTGJFr/pL4DYnt1GzzNJUl+nhT8FbA8ciRb6pcmVcYEsBPAZTM5koR+AVaj+54apH27BrkDlqFU/ZgInkvHq1Vdd0ABreeuLUfM86MYaIAhI6JOyDpBuC2Z2NM66cNLKSC9WWQyzkhSrXVUQkqQkmIzbj8eYexBO/xd5FXxAlcfEDiszRziB57jgecEdrw/y+xT831qvk/Ntz8138xrDX1zyDPjF32reQppYWCXsX4u1R2PBYxrtd2B+KThZUgQ95s0/VV3HFVZE2CtDce9cAy6hu3uryee/ri9zVzeCIXbzehVXNtuNus41VT9OnbgE9vyqBVRGnSoE/nrn5RfNZD9JOnly/n/xc+HjDfv0mKyQgxbGgxS9SnLEOcQwdatgj1fCUj1ua5LHGIHLthtm7YJdV1v6a4+zYsPyE49Rg05m3/6i5n0kchTPbgxxbKK/q0AQ9xtxkbzDnz+OH94jJIKqQ8y2jJrmVsqpR5BgvJcPX2e+x1TPiywK98Sc0jQvnCZ4yctJzwMYkkBAdWBi2onVcvAUdb13UL7hM3QyCxjfG52f94S3nfcKa0iVs2AvtN6cPbVDprN9LbdYJf1ahWxHU8o98WZfXFmX5x5zuLMCl8n7PPeJR8O+FHk+7brkLYdWG3LcjugU4h1/pikCV63mCmIseY7r2RZEAonJKujeVGj56DH4T4mGVM61c/6+Paeo4uol67jCx5y1F/A9AWlQsOb+PzIBPXHsHmAxt//VSl/qKM2AAA=&quot;"/>
    <we:property name="isFiltersActionButtonVisible" value="true"/>
    <we:property name="isVisualContainerHeaderHidden" value="false"/>
    <we:property name="pageDisplayName" value="&quot;Page 4&quot;"/>
    <we:property name="pageName" value="&quot;ReportSection94883b97c53fe9f8b255&quot;"/>
    <we:property name="reportEmbeddedTime" value="&quot;2025-02-27T14:28:25.000Z&quot;"/>
    <we:property name="reportName" value="&quot;weather 1&quot;"/>
    <we:property name="reportState" value="&quot;CONNECTED&quot;"/>
    <we:property name="reportUrl" value="&quot;/groups/me/reports/c32d303c-a29c-4d2a-a737-5defd7f3a756/ReportSection94883b97c53fe9f8b255?bookmarkGuid=700c4457-a153-4632-b4e3-1f72b840d3ba&amp;bookmarkUsage=1&amp;ctid=6379681b-0568-4413-aafd-ca8f7043831d&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1eb6157b-0631-4221-9272-18b56e3c6db5}">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W7bNhB/FUHA0A4wClHf6n+pk63FmiGIgxbbUBhH8uSo0RcoObUX5J32DHuyHSV/Jm4dZEnHrgmQxOLRp9/9eLw7nnRly6ypc5j/CgXaL+1XVXVRgLqwmD2wy34sZcJLuRuHnAWBF0dCeJykVd1mVdnYL6/sFtQE23dZM4VcK6LBPz4MbMjzE5joqxTyBgd2jaqpSsizP7GfTKJWTfF6YOOszisFWuWohRa12kuaTtcEgb3w6I4g2uwSRyjafvQU60q1i2sRuEzKVPqYoIcy8RLh03eaXtrB3D9f37QDNqzKFrKSAOgxBBlySADiJAwiGTgYgx5vsnKSL0xZf/dsXmvaWpy1vJpppvhHuqfWdH1NpvoR40mcSN+VDnqu9Hnq7dWWFcTkbV1e6hOwJHRYxDANvSRmwX11hU4omJMyjizyE49hJDor0yxvF0Tw+dGsVrS6tOa9riGt1aRSmaD7dKuosOkX7coeVvm06D4dbY2PqqkSeIppJyrbrJ2TprOR9R6hPUdlHUILtoZ0oirymU58mDUt3abtxs+rT0NFk1HaL53rwQrNgbyEUtDoo0I5zkrrDIvaev73X8MfTQAEM8MAEUOvp0Umabb1/AcjIBFHhkE6pQhjPS+KXVg+0MgXN3HTgrhAyUHJDCYKijAIff8gdocB849cdnAQDD0KDN4w9g6GXhje3vDM95MwjUXqMBHxJGARd/du+M9Sc4zQTBU+EDcHl5MiK7VTI2UF0mtBKS09CrPNUVIjKqUw71KHlVbK+hKtd1jih7aDkE7Qoh2RFdNi7YK9Ob3wBOFiLfmm7HmfkR2jGlE2WybRdrslv59hJmSYvbvxDHiOr2n+MdS0rbyIUTZNPCfe3nV0oSSqV/NuRx1malnLuIMbFhi5m4gHHTYkkwH9CXyXx56TxpjE/5c64WFpP5q1CgtcTPkph8l9fKvVvnV0s5AkNdnkPKfftiv4MF/6EpEuCQx5ohbcgPhixY+e1wjC+kb2i1DUoLJmuSTLq19oAxPMgf0W0/ZxV+t0aczbjBypZ+Id5FNNwrP3oKCcQP5M++F1x1qBLWhLyZRbZu6g/sM1nUl6J10jP17puNpwhaZj57EsJRgCxDnKzrg3LRb9/TKJWlmGzbe+OAP7UosWLujQlOUMuwsipE8yjwWu5D5nyOkcxnkq7198vM4IkxLn87d4iflt+1fy26Klwe+I0v782XH1bzhcHKZXGu1tWvXxVk/bANUNWusBLV6YYv+GoEyIZpQudDKgs3xOicIQRNtpzRRQN7OqGbh2V6ImYdsqhE0CtqPcNQre7Wr7PpUG0NzhOaj2jlUru1m1fgdhWCe3vhFJuj5udBcXFW5P0ndARJ/GUwgi5scJJmGUyET4jodPadzkNC6qgmclyuWk8WhaFKCMCLcUZsfL8D826SRHAdZQYMTYRq1hFjYizVhsxJuuZs0CBTNrVWLr5ssSnGby7mhN6LXsrTVyikE7a42n5Lo+I0fgO2noerHvRgH3HAH8/sn1wY8546Wvjl/NxyPSTuoM2EUa2WbYWYEzpGSfjHWZPu7KdPOYW2W5uyH7JmLNzg7q3U81X9E9+w47RhBIECx204QlbupwZ39RbcJK/Fcddmuz3XIIcyN2+hLb+lBu9Q1Tc7B9+cnE148/ZVVAPjcFzu8jUe3sKe4POAqxgPpOpc3PqprWj/u8oSsmQLoyTCBOJcQ85iKOWaQV3udVIR5F6AvhpCKW9DEkrWyvrs++EBU6PPQwDH2OTKCXuC6PnnoIJvcQtoq/46psz42IuDdTq1nINqo+s4CtSr7Pwtob8FTGeVU+9Y6fesd3Pt52oX/tKXaBatIhraZtU4PAEyixI6Tu79c9F++e0kMpUS4+K/1/xzPp7pXj5bsC9PMPgFQiA+osAAA=&quot;"/>
    <we:property name="creatorSessionId" value="&quot;fa6c2b15-f5d2-4cc1-8fe5-e7dbb6615882&quot;"/>
    <we:property name="creatorTenantId" value="&quot;6379681b-0568-4413-aafd-ca8f7043831d&quot;"/>
    <we:property name="creatorUserId" value="&quot;10032004596D4C47&quot;"/>
    <we:property name="datasetId" value="&quot;66ffa636-572f-41b6-ad51-871dd212ce2f&quot;"/>
    <we:property name="embedUrl" value="&quot;/reportEmbed?reportId=c32d303c-a29c-4d2a-a737-5defd7f3a756&amp;config=eyJjbHVzdGVyVXJsIjoiaHR0cHM6Ly9XQUJJLUlORElBLUNFTlRSQUwtQS1QUklNQVJZLXJlZGlyZWN0LmFuYWx5c2lzLndpbmRvd3MubmV0IiwiZW1iZWRGZWF0dXJlcyI6eyJ1c2FnZU1ldHJpY3NWTmV4dCI6dHJ1ZX19&amp;disableSensitivityBanner=true&quot;"/>
    <we:property name="initialStateBookmark" value="&quot;H4sIAAAAAAAAA+1a627bNhR+FUHAgAwIBlF35Z/jZCvQpg3ioMU2BMaheOSw0Q20nNor8k57hj3ZDiXbsRO39ry0Y9f8SaxD6vA7H3luhD7aQo7rHGavoUD7yD6uqpsC1I3F7EO7nMvevHl51rt4OXzdOzslcVU3sirH9tFHuwE1wuatHE8g1xpI+PvVoQ15fg4j/ZRBPsZDu0Y1rkrI5R/YTaahRk3w7tDGaZ1XCrTKQQMNarW3NJ2eaW32k0crQtrIWxxg2nTSC6wr1cyf08BlQmTCxwQ9FImXpD69M+5GW5jb5+tFW2D9qmxAlgRAyxBEyCEBiJMwiETgYAxaPpblKJ+bcv/u5azWfDU4bXg11Uzx97Sm1nR3R6b6EeNJnAjfFQ56rvB55m3VJgti8rEuL/MJWBI6LGKYhV4Ss2BfXaETpszJGEcW+YnHMEpbKzOZN3Mi+Ox0WivaXdrzTlef9mpUKZnSOu0uKhx3m/bR7lf5pGh/na7JB9VEpXiBWTtUNrKZkabLgfUOoblGZZ1AA7aGdK4qOjPt8IkcN7RM08qvqw99RZNR2EfO3eESTU/cQpmS9ItCOZOldYlFbR389Wf/RxMAwdQwQMTQi0khBc22Dn4wAhJxZBikC4ow1kFRbMJyRZLPOvG4gfQGBQclJIwUFGEQ+n4vdvsB809d1usFfY8Cg9ePvV7fC8PHDs98PwmzOM0clkY8CVjE3a0O/0lqzhDGE4VPxE3vdlTIUh9qpKxAei0ohaWlMF2Vkpq0UgrzNnVYWaWsz9G6wxY/tR2EdIQWeYQsJsX9EezM6QbPEW7uR74pe95JsmNQI4rxmknkbo/G9zPMhAyz1Rsvgef4guafQU1u5UWMsmniOfG619GDEqiOZ61HnUi1qGXcwwcWGOlNxIMOG4KJgP4Evstjz8liTOL/S53wtLSfThuFBc6n/JzDaJ+z1eizdbqhkBTMY4EruM8ZciplOc/E/vH7haRToNLr2Su8xfwxA8vxx0MLk9+Ckl0J37L1b1icNyJLjfb6JusOQU9bAdUKrXuBHp6bYv+KoEw4EORx2p+oHcrJ1wxBtB4ZTAH1MDCZgWtzMjcJ21otYRKwDRWDUfAeFyz7BGuguf1rUM2OiZ89TPzfQRi+u1rc5ZCu9ysXNPMioSPpOyDiqk3jGQQR8+MEkzBKRJL6jofPadzkNJ5WBZclisWk4WBSFKCMCLcUZoeL8D80qRimAGsoMGJspdYwCxuRZiw24k1Xs2aBgqm1LLF1/7oAp5ncHa0J7erWWiOnGLSx1nhOrsvkKiLwnSx0vdh3o4B7Tgp8/+T65G3OcHFWh8ez4YC0kzoDvEgjWw07S3CGlOyjoS7Th22Zbh5zyyy3G7JvItZsvITavav5isezu6TECAIBKYvdLGGJmznc2V5Um7AT/9UlpbV63XICMyM8fYHtvim33kI+MeKSaqfL3a8ff8qqgHxmCpzfBmm18U5xe8BRiAXUO5U2v6hqUreO/KW89Gr+hQQPPQxDnyNL0Utcl0fPnbrJnfpaiXVWlc21EXHtYQIzC9lKbWUWsGVh9UlYW8OKkpxX5fMN7fMN7T9oInkUoZ+mTpbGgn6GEGdM49nv+z8QrggT0iEg5jFP45hFW7Vt/GavVXcvsQtUo5bDatKMa0jxHEpst6rumJDYfc84raEUKOa/lf7/SlIK6xbuSqwju/1q024XISySGoAtL+hvOe0Wlubt7m9IJJw/VioAAA==&quot;"/>
    <we:property name="isFiltersActionButtonVisible" value="true"/>
    <we:property name="isVisualContainerHeaderHidden" value="false"/>
    <we:property name="pageDisplayName" value="&quot;Page 5&quot;"/>
    <we:property name="pageName" value="&quot;ReportSectionc521ddfd4e9e3ed939c4&quot;"/>
    <we:property name="reportEmbeddedTime" value="&quot;2025-02-27T14:31:27.979Z&quot;"/>
    <we:property name="reportName" value="&quot;weather 1&quot;"/>
    <we:property name="reportState" value="&quot;CONNECTED&quot;"/>
    <we:property name="reportUrl" value="&quot;/groups/me/reports/c32d303c-a29c-4d2a-a737-5defd7f3a756/ReportSectionc521ddfd4e9e3ed939c4?bookmarkGuid=bc3b0b29-4afc-49b6-b75c-28f9356825bc&amp;bookmarkUsage=1&amp;ctid=6379681b-0568-4413-aafd-ca8f7043831d&amp;fromEntryPoint=export&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5" ma:contentTypeDescription="Create a new document." ma:contentTypeScope="" ma:versionID="aba17d7263e5a17e1efe42a3571abb41">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e4e3c9c8ed1c3d723d02c9f1cb24d19a"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7AB1FA-2F28-4684-9230-02ACEB6C0B0A}">
  <ds:schemaRefs>
    <ds:schemaRef ds:uri="http://purl.org/dc/elements/1.1/"/>
    <ds:schemaRef ds:uri="http://schemas.microsoft.com/office/2006/metadata/properties"/>
    <ds:schemaRef ds:uri="b1e4d6ee-9f6f-43f8-a618-24f3d84da28f"/>
    <ds:schemaRef ds:uri="http://schemas.microsoft.com/office/2006/documentManagement/types"/>
    <ds:schemaRef ds:uri="http://purl.org/dc/terms/"/>
    <ds:schemaRef ds:uri="http://schemas.openxmlformats.org/package/2006/metadata/core-properties"/>
    <ds:schemaRef ds:uri="f577acbf-5b0b-4b4f-9948-268e97f8d3a4"/>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3.xml><?xml version="1.0" encoding="utf-8"?>
<ds:datastoreItem xmlns:ds="http://schemas.openxmlformats.org/officeDocument/2006/customXml" ds:itemID="{1DD29C39-1C4E-4B06-A1F4-2510F2DACF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2309</TotalTime>
  <Words>139</Words>
  <Application>Microsoft Office PowerPoint</Application>
  <PresentationFormat>Widescreen</PresentationFormat>
  <Paragraphs>49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Segoe UI Light</vt:lpstr>
      <vt:lpstr>Office Theme</vt:lpstr>
      <vt:lpstr>Microsoft Power BI</vt:lpstr>
      <vt:lpstr>Page 2</vt:lpstr>
      <vt:lpstr>Microsoft Power BI</vt:lpstr>
      <vt:lpstr>Microsoft Power BI</vt:lpstr>
      <vt:lpstr>Microsoft Power 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Jaswanth sai</cp:lastModifiedBy>
  <cp:revision>6</cp:revision>
  <dcterms:created xsi:type="dcterms:W3CDTF">2018-06-07T21:39:02Z</dcterms:created>
  <dcterms:modified xsi:type="dcterms:W3CDTF">2025-03-02T05:39:52Z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