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5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90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2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5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03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3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3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0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9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0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Portability Transactions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One Nation One Ration Card (ONORC) - Data Insights</a:t>
            </a:r>
            <a:endParaRPr lang="en-IN" dirty="0"/>
          </a:p>
          <a:p>
            <a:pPr algn="r"/>
            <a:r>
              <a:rPr lang="en-IN" dirty="0">
                <a:solidFill>
                  <a:schemeClr val="tx1"/>
                </a:solidFill>
              </a:rPr>
              <a:t>K . Bhaskar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2211cs010273</a:t>
            </a:r>
          </a:p>
          <a:p>
            <a:pPr algn="r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/>
              <a:t>Histogram: Distribution of Transactions</a:t>
            </a:r>
          </a:p>
        </p:txBody>
      </p:sp>
      <p:pic>
        <p:nvPicPr>
          <p:cNvPr id="3" name="Picture 2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252728"/>
            <a:ext cx="6325832" cy="39536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710" y="5206373"/>
            <a:ext cx="75171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>
              <a:defRPr sz="1800"/>
            </a:pPr>
            <a:r>
              <a:rPr lang="en-US" sz="2000" dirty="0"/>
              <a:t>The histogram shows the distribution of transaction counts across all records. It helps identify the frequency of different transaction volumes, highlighting key trends in portability usage.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ONORC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dataset contains portability transactions under the One Nation One Ration Card (ONORC) plan.</a:t>
            </a:r>
          </a:p>
          <a:p>
            <a:r>
              <a:t>• Facilitates seamless access to ration benefits across states.</a:t>
            </a:r>
          </a:p>
          <a:p>
            <a:r>
              <a:t>• Released under the National Data Sharing and Accessibility Policy (NDSAP).</a:t>
            </a:r>
          </a:p>
          <a:p>
            <a:r>
              <a:t>• Contributed by the Ministry of Consumer Affairs, Food, and Public Distribution.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Contains 329 records with 7 attributes.</a:t>
            </a:r>
          </a:p>
          <a:p>
            <a:r>
              <a:t>• Includes both numerical and categorical data.</a:t>
            </a:r>
          </a:p>
          <a:p>
            <a:r>
              <a:t>• No missing or duplicate values.</a:t>
            </a:r>
          </a:p>
          <a:p>
            <a:r>
              <a:t>• Memory-efficient (~0.055 MB).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homestatename: State where transaction originated.</a:t>
            </a:r>
          </a:p>
          <a:p>
            <a:r>
              <a:t>• salestatename: State where ration was claimed.</a:t>
            </a:r>
          </a:p>
          <a:p>
            <a:r>
              <a:t>• txn_count: Number of transactions.</a:t>
            </a:r>
          </a:p>
          <a:p>
            <a:r>
              <a:t>• month &amp; year: Transaction time period.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Some states have higher transaction counts.</a:t>
            </a:r>
          </a:p>
          <a:p>
            <a:r>
              <a:t>• Data helps analyze migration patterns.</a:t>
            </a:r>
          </a:p>
          <a:p>
            <a:r>
              <a:t>• Useful for government policy planning and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Pandas, Matplotlib, Seaborn for analysis.</a:t>
            </a:r>
          </a:p>
          <a:p>
            <a:r>
              <a:t>• Charts to show state-wise transaction patterns.</a:t>
            </a:r>
          </a:p>
          <a:p>
            <a:r>
              <a:t>• Helps in better understanding of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ONORC ensures ration portability across states.</a:t>
            </a:r>
          </a:p>
          <a:p>
            <a:r>
              <a:t>• The dataset provides valuable insights into migration trends.</a:t>
            </a:r>
          </a:p>
          <a:p>
            <a:r>
              <a:t>• Useful for policy-making and improving food distribution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5696634" cy="763434"/>
          </a:xfrm>
        </p:spPr>
        <p:txBody>
          <a:bodyPr/>
          <a:lstStyle/>
          <a:p>
            <a:r>
              <a:rPr sz="2400" dirty="0"/>
              <a:t>Bar Graph: Top 5 States with Highest Transactions</a:t>
            </a:r>
          </a:p>
        </p:txBody>
      </p:sp>
      <p:pic>
        <p:nvPicPr>
          <p:cNvPr id="3" name="Picture 2" descr="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88" y="1428750"/>
            <a:ext cx="6400800" cy="400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8990" y="5528118"/>
            <a:ext cx="8631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1800"/>
            </a:pPr>
            <a:r>
              <a:rPr lang="en-US" dirty="0"/>
              <a:t>This bar graph represents the top 5 states with the highest portability transactions under ONORC, helping visualize state-wise trends in portability usage.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Chart: Transaction Distribution</a:t>
            </a:r>
          </a:p>
        </p:txBody>
      </p:sp>
      <p:pic>
        <p:nvPicPr>
          <p:cNvPr id="3" name="Picture 2" descr="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1874520"/>
            <a:ext cx="4407408" cy="4407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D55721-3EC0-3EA7-3C79-D92EB7F9E982}"/>
              </a:ext>
            </a:extLst>
          </p:cNvPr>
          <p:cNvSpPr txBox="1"/>
          <p:nvPr/>
        </p:nvSpPr>
        <p:spPr>
          <a:xfrm>
            <a:off x="5980176" y="3062561"/>
            <a:ext cx="32826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/>
          </a:p>
          <a:p>
            <a:pPr>
              <a:defRPr sz="1800"/>
            </a:pPr>
            <a:r>
              <a:rPr lang="en-US" sz="1800" dirty="0"/>
              <a:t>The pie chart displays the proportion of transactions among the top 5 states. It provides insights into which states contribute the most to portability transactions.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333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Portability Transactions Data Analysis</vt:lpstr>
      <vt:lpstr>Introduction to ONORC Data</vt:lpstr>
      <vt:lpstr>Dataset Overview</vt:lpstr>
      <vt:lpstr>Key Data Columns</vt:lpstr>
      <vt:lpstr>Insights from Data</vt:lpstr>
      <vt:lpstr>Data Visualization Approach</vt:lpstr>
      <vt:lpstr>Conclusion</vt:lpstr>
      <vt:lpstr>Bar Graph: Top 5 States with Highest Transactions</vt:lpstr>
      <vt:lpstr>Pie Chart: Transaction Distribution</vt:lpstr>
      <vt:lpstr>Histogram: Distribution of Transactions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Bhasker Kandula</cp:lastModifiedBy>
  <cp:revision>2</cp:revision>
  <dcterms:created xsi:type="dcterms:W3CDTF">2013-01-27T09:14:16Z</dcterms:created>
  <dcterms:modified xsi:type="dcterms:W3CDTF">2025-03-25T08:39:50Z</dcterms:modified>
  <cp:category/>
</cp:coreProperties>
</file>