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4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5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2/28/2022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1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een palm leaves">
            <a:extLst>
              <a:ext uri="{FF2B5EF4-FFF2-40B4-BE49-F238E27FC236}">
                <a16:creationId xmlns:a16="http://schemas.microsoft.com/office/drawing/2014/main" id="{4FA0370C-9CF5-47F6-9E03-1010CCB0B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55" b="17546"/>
          <a:stretch/>
        </p:blipFill>
        <p:spPr>
          <a:xfrm>
            <a:off x="20" y="12710"/>
            <a:ext cx="12191980" cy="685799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CB98331E-6CDC-406E-B820-9B97E9B9B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3326"/>
            <a:ext cx="12191999" cy="562741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31A11-C4A4-42FE-8673-3F2CACAE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1486894"/>
            <a:ext cx="10267950" cy="268400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.NET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41744-549D-40C4-B166-08B51A2C9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4294461"/>
            <a:ext cx="10267950" cy="1271452"/>
          </a:xfrm>
        </p:spPr>
        <p:txBody>
          <a:bodyPr anchor="t">
            <a:normAutofit/>
          </a:bodyPr>
          <a:lstStyle/>
          <a:p>
            <a:r>
              <a:rPr lang="en-US"/>
              <a:t>DAY-1 Training</a:t>
            </a:r>
          </a:p>
        </p:txBody>
      </p:sp>
    </p:spTree>
    <p:extLst>
      <p:ext uri="{BB962C8B-B14F-4D97-AF65-F5344CB8AC3E}">
        <p14:creationId xmlns:p14="http://schemas.microsoft.com/office/powerpoint/2010/main" val="132322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01E0-4FBA-4EDE-8969-E78078229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2280920"/>
          </a:xfrm>
        </p:spPr>
        <p:txBody>
          <a:bodyPr/>
          <a:lstStyle/>
          <a:p>
            <a:r>
              <a:rPr lang="en-US" dirty="0"/>
              <a:t>Microsoft ASP.NET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0E42F-B55E-4CD9-A96B-ABFC5736D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4526280"/>
            <a:ext cx="11252200" cy="18491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1.It is easy to create Web applications as it is to create windows applications. </a:t>
            </a:r>
          </a:p>
          <a:p>
            <a:r>
              <a:rPr lang="en-US" dirty="0"/>
              <a:t>2.It provides a fantastic integration of HTML,CSS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236859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C95D-8D87-4C84-AFD2-2BF056597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596900"/>
            <a:ext cx="10268712" cy="32052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206F1-9950-42CE-BCA7-4C36CBF90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36EA190-F0FF-48F3-9185-CC321F2D7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1742"/>
            <a:ext cx="12192000" cy="694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10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DC0AE-957F-4173-8600-0AAF47E8A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3467"/>
            <a:ext cx="3212593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6FA40-4903-45E8-ACCF-23315399F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2336" y="643467"/>
            <a:ext cx="592649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1.Benefits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2.Dot NET Framework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3.CLR &amp; Services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4.Frameclass Library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5.Microsoft ADO.NET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6.Microsoft ASP.NET</a:t>
            </a:r>
          </a:p>
        </p:txBody>
      </p:sp>
    </p:spTree>
    <p:extLst>
      <p:ext uri="{BB962C8B-B14F-4D97-AF65-F5344CB8AC3E}">
        <p14:creationId xmlns:p14="http://schemas.microsoft.com/office/powerpoint/2010/main" val="123604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CEE5E-D610-4B70-A788-4DAB0ECF3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00" y="1269999"/>
            <a:ext cx="5925083" cy="2912387"/>
          </a:xfrm>
        </p:spPr>
        <p:txBody>
          <a:bodyPr anchor="ctr">
            <a:normAutofit/>
          </a:bodyPr>
          <a:lstStyle/>
          <a:p>
            <a:pPr algn="l"/>
            <a:r>
              <a:rPr lang="en-US" sz="2200" cap="none" dirty="0"/>
              <a:t>           1.Single version of executable code for </a:t>
            </a:r>
            <a:r>
              <a:rPr lang="en-US" sz="2200" cap="none" dirty="0" err="1"/>
              <a:t>for</a:t>
            </a:r>
            <a:r>
              <a:rPr lang="en-US" sz="2200" cap="none" dirty="0"/>
              <a:t> all platforms.</a:t>
            </a:r>
            <a:br>
              <a:rPr lang="en-US" sz="2200" cap="none" dirty="0"/>
            </a:br>
            <a:r>
              <a:rPr lang="en-US" sz="2200" cap="none" dirty="0"/>
              <a:t>            2.The .NET  framework includes a class library that is shared by all languages.</a:t>
            </a:r>
            <a:br>
              <a:rPr lang="en-US" sz="2200" cap="none" dirty="0"/>
            </a:br>
            <a:r>
              <a:rPr lang="en-US" sz="2200" cap="none" dirty="0"/>
              <a:t>            3.Full implementation and support of object oriented principles. 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36346-482C-4C58-8F49-23794AD0C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Autofit/>
          </a:bodyPr>
          <a:lstStyle/>
          <a:p>
            <a:r>
              <a:rPr lang="en-US" sz="8800" dirty="0"/>
              <a:t>BENEFITS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1A2E349-A70B-4217-BADA-6574567C5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6554" y="914400"/>
            <a:ext cx="5383151" cy="359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257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6C3D-B29C-4776-BC54-C62F214B5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2201974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cap="none" dirty="0"/>
              <a:t>Framework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0E66-74B4-4E12-A327-BB981EB6C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900" y="4526280"/>
            <a:ext cx="11226800" cy="15087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1.It is used to develop applications of web, windows, phone.</a:t>
            </a:r>
          </a:p>
          <a:p>
            <a:r>
              <a:rPr lang="en-US" dirty="0"/>
              <a:t>2.It provides broad range of functionalities and support.</a:t>
            </a:r>
          </a:p>
        </p:txBody>
      </p:sp>
    </p:spTree>
    <p:extLst>
      <p:ext uri="{BB962C8B-B14F-4D97-AF65-F5344CB8AC3E}">
        <p14:creationId xmlns:p14="http://schemas.microsoft.com/office/powerpoint/2010/main" val="354643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8A4E-8B01-49BC-A97E-948170310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900" y="691932"/>
            <a:ext cx="11039152" cy="31759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25E00-1404-46F0-BD1E-CEFFB1CBA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EDCEB8BA-2199-4CFE-BE91-6954678C9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7271"/>
            <a:ext cx="12192000" cy="737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19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9E86-9E35-4FE0-AD15-0B4802D36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2369820"/>
          </a:xfrm>
        </p:spPr>
        <p:txBody>
          <a:bodyPr/>
          <a:lstStyle/>
          <a:p>
            <a:r>
              <a:rPr lang="en-US" dirty="0"/>
              <a:t>CLR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B4D16-814E-4200-A59C-A24DABA6D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00" y="4526280"/>
            <a:ext cx="11328400" cy="2001520"/>
          </a:xfrm>
        </p:spPr>
        <p:txBody>
          <a:bodyPr>
            <a:normAutofit/>
          </a:bodyPr>
          <a:lstStyle/>
          <a:p>
            <a:r>
              <a:rPr lang="en-US" dirty="0"/>
              <a:t>1.Software programs written in .NET are executed in the execution environment providing.</a:t>
            </a:r>
          </a:p>
        </p:txBody>
      </p:sp>
    </p:spTree>
    <p:extLst>
      <p:ext uri="{BB962C8B-B14F-4D97-AF65-F5344CB8AC3E}">
        <p14:creationId xmlns:p14="http://schemas.microsoft.com/office/powerpoint/2010/main" val="157437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C326-7F46-4EAA-85DD-8A101C1A5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2255520"/>
          </a:xfrm>
        </p:spPr>
        <p:txBody>
          <a:bodyPr/>
          <a:lstStyle/>
          <a:p>
            <a:r>
              <a:rPr lang="en-US" dirty="0"/>
              <a:t>Services of CLR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1BD7F-33BB-4150-94DD-EBCE41959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21158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1.Memory Management</a:t>
            </a:r>
          </a:p>
          <a:p>
            <a:r>
              <a:rPr lang="en-US" dirty="0"/>
              <a:t>2.Networking</a:t>
            </a:r>
          </a:p>
          <a:p>
            <a:r>
              <a:rPr lang="en-US" dirty="0"/>
              <a:t>3.Security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3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9EBD-C713-4B9F-8306-8754FB8CF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2319020"/>
          </a:xfrm>
        </p:spPr>
        <p:txBody>
          <a:bodyPr/>
          <a:lstStyle/>
          <a:p>
            <a:r>
              <a:rPr lang="en-US" dirty="0" err="1"/>
              <a:t>Frameclass</a:t>
            </a:r>
            <a:r>
              <a:rPr lang="en-US" dirty="0"/>
              <a:t>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3DF36-6D15-429F-B855-65CBCD05C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0" y="4526280"/>
            <a:ext cx="11506200" cy="21666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1.Classes grouped into logical collections called namespaces like System.IO</a:t>
            </a:r>
          </a:p>
          <a:p>
            <a:r>
              <a:rPr lang="en-US" dirty="0"/>
              <a:t>2.Classes grouped into physical collections called assemblies like System.IO.dll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0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F5C7-B49D-4DEA-A04E-C79325943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2306320"/>
          </a:xfrm>
        </p:spPr>
        <p:txBody>
          <a:bodyPr/>
          <a:lstStyle/>
          <a:p>
            <a:r>
              <a:rPr lang="en-US" dirty="0"/>
              <a:t>Microsoft ADO.NET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2E1A2-FE3D-4A1A-979E-E0B70161D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300" y="4526280"/>
            <a:ext cx="11430000" cy="18237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1.It is used to establish a connection between application and data sources.</a:t>
            </a:r>
          </a:p>
          <a:p>
            <a:r>
              <a:rPr lang="en-US" dirty="0"/>
              <a:t>2.Supports for XML</a:t>
            </a:r>
          </a:p>
        </p:txBody>
      </p:sp>
    </p:spTree>
    <p:extLst>
      <p:ext uri="{BB962C8B-B14F-4D97-AF65-F5344CB8AC3E}">
        <p14:creationId xmlns:p14="http://schemas.microsoft.com/office/powerpoint/2010/main" val="415027421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1B3024"/>
      </a:dk2>
      <a:lt2>
        <a:srgbClr val="F3F0F3"/>
      </a:lt2>
      <a:accent1>
        <a:srgbClr val="59B447"/>
      </a:accent1>
      <a:accent2>
        <a:srgbClr val="3BB158"/>
      </a:accent2>
      <a:accent3>
        <a:srgbClr val="46B28E"/>
      </a:accent3>
      <a:accent4>
        <a:srgbClr val="3BA7B1"/>
      </a:accent4>
      <a:accent5>
        <a:srgbClr val="4D88C3"/>
      </a:accent5>
      <a:accent6>
        <a:srgbClr val="454EB5"/>
      </a:accent6>
      <a:hlink>
        <a:srgbClr val="AA3F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229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Franklin Gothic Demi Cond</vt:lpstr>
      <vt:lpstr>Franklin Gothic Medium</vt:lpstr>
      <vt:lpstr>Wingdings</vt:lpstr>
      <vt:lpstr>JuxtaposeVTI</vt:lpstr>
      <vt:lpstr>.NET Framework</vt:lpstr>
      <vt:lpstr>INDEX</vt:lpstr>
      <vt:lpstr>           1.Single version of executable code for for all platforms.             2.The .NET  framework includes a class library that is shared by all languages.             3.Full implementation and support of object oriented principles.  </vt:lpstr>
      <vt:lpstr>.net Framework</vt:lpstr>
      <vt:lpstr>PowerPoint Presentation</vt:lpstr>
      <vt:lpstr>CLR</vt:lpstr>
      <vt:lpstr>Services of CLR </vt:lpstr>
      <vt:lpstr>Frameclass library</vt:lpstr>
      <vt:lpstr>Microsoft ADO.NET</vt:lpstr>
      <vt:lpstr>Microsoft ASP.NET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Framework</dc:title>
  <dc:creator>Kandula Reddy</dc:creator>
  <cp:lastModifiedBy>Kandula Reddy</cp:lastModifiedBy>
  <cp:revision>7</cp:revision>
  <dcterms:created xsi:type="dcterms:W3CDTF">2022-02-28T09:15:41Z</dcterms:created>
  <dcterms:modified xsi:type="dcterms:W3CDTF">2022-02-28T10:52:18Z</dcterms:modified>
</cp:coreProperties>
</file>