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a typeface="Calibri Light" panose="020F0302020204030204"/>
                <a:cs typeface="Calibri Light" panose="020F0302020204030204"/>
              </a:rPr>
              <a:t>DEVOPS WORKFLOW</a:t>
            </a:r>
            <a:endParaRPr lang="en-US" b="1" dirty="0">
              <a:solidFill>
                <a:schemeClr val="accent1"/>
              </a:solidFill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4" name="Picture 4" descr="Logo, company nam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6879" y="146611"/>
            <a:ext cx="2743200" cy="20571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Logo, company nam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9837" y="50019"/>
            <a:ext cx="2120721" cy="1477622"/>
          </a:xfrm>
          <a:prstGeom prst="rect">
            <a:avLst/>
          </a:prstGeom>
        </p:spPr>
      </p:pic>
      <p:pic>
        <p:nvPicPr>
          <p:cNvPr id="2" name="Picture 1" descr="devops-s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113155"/>
            <a:ext cx="11463020" cy="52590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Presentation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Calibri Light</vt:lpstr>
      <vt:lpstr>Office Theme</vt:lpstr>
      <vt:lpstr>DEVOPS WORKFLOW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WORKFLOW</dc:title>
  <dc:creator/>
  <cp:lastModifiedBy>OTL_HYD</cp:lastModifiedBy>
  <cp:revision>1</cp:revision>
  <dcterms:created xsi:type="dcterms:W3CDTF">2022-05-17T11:43:02Z</dcterms:created>
  <dcterms:modified xsi:type="dcterms:W3CDTF">2022-05-17T11:43:02Z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1DB37379324C44158775A00E14EDF948</vt:lpwstr>
  </property>
  <property fmtid="{D5CDD505-2E9C-101B-9397-08002B2CF9AE}" pid="3" name="KSOProductBuildVer">
    <vt:lpwstr>1033-11.2.0.10451</vt:lpwstr>
  </property>
</Properties>
</file>