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67" r:id="rId5"/>
    <p:sldId id="278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Topics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Lbls>
            <c:dLbl>
              <c:idx val="1"/>
              <c:layout/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Completed</c:v>
                </c:pt>
                <c:pt idx="1">
                  <c:v>Pending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86</c:v>
                </c:pt>
                <c:pt idx="1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2845201415041"/>
          <c:y val="0.368659938621178"/>
          <c:w val="0.24594706911636"/>
          <c:h val="0.34689743706418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AWS CertificAtion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4817514862226"/>
          <c:y val="0.201950672433836"/>
          <c:w val="0.758781320678822"/>
          <c:h val="0.69216830799158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AWS Cloud CertificAtion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explosion val="0"/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Ready to Write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81E2D-F026-5242-A342-41C313AC9D8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company/onward-technologies" TargetMode="External"/><Relationship Id="rId3" Type="http://schemas.openxmlformats.org/officeDocument/2006/relationships/hyperlink" Target="http://www.onwardgroup.com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96A-A4ED-4A4D-8185-11881E8FAB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FAA1-23CC-4A42-936D-48ADF8E3ED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96A-A4ED-4A4D-8185-11881E8FAB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FAA1-23CC-4A42-936D-48ADF8E3ED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96A-A4ED-4A4D-8185-11881E8FAB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FAA1-23CC-4A42-936D-48ADF8E3ED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Last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" y="0"/>
            <a:ext cx="12181973" cy="6858000"/>
          </a:xfrm>
          <a:prstGeom prst="rect">
            <a:avLst/>
          </a:prstGeom>
        </p:spPr>
      </p:pic>
      <p:sp>
        <p:nvSpPr>
          <p:cNvPr id="16" name="Freeform 9"/>
          <p:cNvSpPr/>
          <p:nvPr userDrawn="1"/>
        </p:nvSpPr>
        <p:spPr bwMode="auto">
          <a:xfrm>
            <a:off x="11163301" y="4930776"/>
            <a:ext cx="1028700" cy="1927225"/>
          </a:xfrm>
          <a:custGeom>
            <a:avLst/>
            <a:gdLst/>
            <a:ahLst/>
            <a:cxnLst>
              <a:cxn ang="0">
                <a:pos x="608" y="0"/>
              </a:cxn>
              <a:cxn ang="0">
                <a:pos x="0" y="1214"/>
              </a:cxn>
              <a:cxn ang="0">
                <a:pos x="608" y="1214"/>
              </a:cxn>
              <a:cxn ang="0">
                <a:pos x="608" y="0"/>
              </a:cxn>
            </a:cxnLst>
            <a:rect l="0" t="0" r="r" b="b"/>
            <a:pathLst>
              <a:path w="608" h="1214">
                <a:moveTo>
                  <a:pt x="608" y="0"/>
                </a:moveTo>
                <a:lnTo>
                  <a:pt x="0" y="1214"/>
                </a:lnTo>
                <a:lnTo>
                  <a:pt x="608" y="1214"/>
                </a:lnTo>
                <a:lnTo>
                  <a:pt x="608" y="0"/>
                </a:lnTo>
                <a:close/>
              </a:path>
            </a:pathLst>
          </a:custGeom>
          <a:solidFill>
            <a:srgbClr val="D9272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19" name="Title 1">
            <a:hlinkClick r:id="rId3"/>
          </p:cNvPr>
          <p:cNvSpPr txBox="1"/>
          <p:nvPr userDrawn="1"/>
        </p:nvSpPr>
        <p:spPr>
          <a:xfrm>
            <a:off x="7890838" y="6139518"/>
            <a:ext cx="2428585" cy="3992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www.onwardgroup.com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pic>
        <p:nvPicPr>
          <p:cNvPr id="20" name="Picture 7" descr="G:\Gauri\Other-Project\Onword-PPT\Final\linkedin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390317" y="6076363"/>
            <a:ext cx="368300" cy="3683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0" t="21343" r="10550" b="21881"/>
          <a:stretch>
            <a:fillRect/>
          </a:stretch>
        </p:blipFill>
        <p:spPr>
          <a:xfrm>
            <a:off x="7516166" y="225521"/>
            <a:ext cx="3979148" cy="10912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9695" y="1947140"/>
            <a:ext cx="6555619" cy="1325033"/>
          </a:xfrm>
          <a:prstGeom prst="rect">
            <a:avLst/>
          </a:prstGeom>
        </p:spPr>
        <p:txBody>
          <a:bodyPr anchor="ctr"/>
          <a:lstStyle>
            <a:lvl1pPr algn="r"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96A-A4ED-4A4D-8185-11881E8FAB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FAA1-23CC-4A42-936D-48ADF8E3ED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96A-A4ED-4A4D-8185-11881E8FAB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FAA1-23CC-4A42-936D-48ADF8E3ED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96A-A4ED-4A4D-8185-11881E8FAB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FAA1-23CC-4A42-936D-48ADF8E3ED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96A-A4ED-4A4D-8185-11881E8FAB7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FAA1-23CC-4A42-936D-48ADF8E3ED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96A-A4ED-4A4D-8185-11881E8FAB7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FAA1-23CC-4A42-936D-48ADF8E3ED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96A-A4ED-4A4D-8185-11881E8FAB7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FAA1-23CC-4A42-936D-48ADF8E3ED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96A-A4ED-4A4D-8185-11881E8FAB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FAA1-23CC-4A42-936D-48ADF8E3ED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96A-A4ED-4A4D-8185-11881E8FAB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FAA1-23CC-4A42-936D-48ADF8E3ED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596A-A4ED-4A4D-8185-11881E8FAB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FAA1-23CC-4A42-936D-48ADF8E3EDA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148965" y="2442210"/>
            <a:ext cx="6617335" cy="860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3200" b="1" dirty="0">
                <a:solidFill>
                  <a:srgbClr val="029D9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COMPLETION STATUS</a:t>
            </a:r>
            <a:r>
              <a:rPr lang="en-IN" b="1" dirty="0">
                <a:solidFill>
                  <a:srgbClr val="029D9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975225" y="3457575"/>
            <a:ext cx="4106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IN" b="1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NHYD - D-TAP DEVOPS</a:t>
            </a:r>
            <a:endParaRPr lang="en-IN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0" y="0"/>
          <a:ext cx="12192000" cy="765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589915"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            February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/>
                        <a:t>         March </a:t>
                      </a:r>
                      <a:endParaRPr lang="en-US" alt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/>
                        <a:t>        April </a:t>
                      </a:r>
                      <a:endParaRPr lang="en-US" alt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        May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Yet to Complete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9188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Introduction to Software Methodologies, Cloud Computing and DevOps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dirty="0"/>
                        <a:t>Virtualization and Containerization</a:t>
                      </a:r>
                      <a:endParaRPr lang="en-US" altLang="en-IN" dirty="0"/>
                    </a:p>
                    <a:p>
                      <a:pPr algn="ctr"/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Container Orchestration </a:t>
                      </a:r>
                      <a:endParaRPr lang="en-US" altLang="en-IN" dirty="0"/>
                    </a:p>
                    <a:p>
                      <a:pPr algn="ctr"/>
                      <a:r>
                        <a:rPr lang="en-US" altLang="en-IN" dirty="0"/>
                        <a:t>Tool – Kubernetes (K’8) 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dirty="0">
                          <a:sym typeface="+mn-ea"/>
                        </a:rPr>
                        <a:t>Testing and Test Automation Tool - Selenium</a:t>
                      </a:r>
                      <a:endParaRPr lang="en-US" altLang="en-IN" sz="1800" dirty="0"/>
                    </a:p>
                    <a:p>
                      <a:pPr algn="ctr"/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CI/CD pipelining Implementation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Intro to AWS, Linux, DevOps Tools 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Microservices and Networking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Networking and Rest API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>
                          <a:sym typeface="+mn-ea"/>
                        </a:rPr>
                        <a:t>Container Orchestration Tool(K’8)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Capstone Project on DevOps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Intro to Source Code Management Tool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Databases(</a:t>
                      </a:r>
                      <a:r>
                        <a:rPr lang="en-US" altLang="en-IN" dirty="0" err="1"/>
                        <a:t>RDS,MYSQL,Aurora,Postgress</a:t>
                      </a:r>
                      <a:r>
                        <a:rPr lang="en-US" altLang="en-IN" dirty="0"/>
                        <a:t>)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Configuration Management Tool - Ansible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     AWS Services (IAM,EC2,S3...</a:t>
                      </a:r>
                      <a:r>
                        <a:rPr lang="en-US" altLang="en-IN" dirty="0" err="1"/>
                        <a:t>etc</a:t>
                      </a:r>
                      <a:r>
                        <a:rPr lang="en-US" altLang="en-IN" dirty="0"/>
                        <a:t>)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Containerization Tool - Docker</a:t>
                      </a:r>
                      <a:endParaRPr lang="en-US" altLang="en-IN" dirty="0"/>
                    </a:p>
                    <a:p>
                      <a:pPr algn="ctr"/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Continuous Automation Server - Jenkins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/>
                        <a:t>Certification Path </a:t>
                      </a:r>
                      <a:endParaRPr lang="en-US" alt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Introduction to Scripting Language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Infrastructure as code(IAAS)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Build Automation </a:t>
                      </a:r>
                      <a:endParaRPr lang="en-US" altLang="en-IN" dirty="0"/>
                    </a:p>
                    <a:p>
                      <a:pPr algn="ctr"/>
                      <a:r>
                        <a:rPr lang="en-US" altLang="en-IN" dirty="0"/>
                        <a:t>Tool – Maven 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Python Frameworks and libraries(Flask)</a:t>
                      </a: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dirty="0"/>
                        <a:t>AWS Cloud Practitioner Essentials</a:t>
                      </a:r>
                      <a:endParaRPr lang="en-US" altLang="en-IN" dirty="0"/>
                    </a:p>
                    <a:p>
                      <a:pPr algn="ctr">
                        <a:buNone/>
                      </a:pP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1698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WORK FLOW</a:t>
            </a:r>
            <a:endParaRPr lang="en-US" sz="3500"/>
          </a:p>
        </p:txBody>
      </p:sp>
      <p:pic>
        <p:nvPicPr>
          <p:cNvPr id="5" name="Picture 4" descr="DevO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1296035"/>
            <a:ext cx="11064875" cy="5433060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3895" y="403225"/>
            <a:ext cx="1779905" cy="989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97" y="779478"/>
            <a:ext cx="6775383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Syllabus Completion Status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838200" y="2367815"/>
          <a:ext cx="5181600" cy="3809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00" name="Content Placeholder 99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150475" y="154305"/>
            <a:ext cx="1695450" cy="1048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itle 1"/>
          <p:cNvSpPr txBox="1"/>
          <p:nvPr/>
        </p:nvSpPr>
        <p:spPr>
          <a:xfrm>
            <a:off x="6172202" y="784375"/>
            <a:ext cx="67753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Cloud Practitioner Certification Status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7132421" y="2367815"/>
          <a:ext cx="4119512" cy="3809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WPS Presentation</Application>
  <PresentationFormat>Widescreen</PresentationFormat>
  <Paragraphs>72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Segoe UI Semibold</vt:lpstr>
      <vt:lpstr>Times New Roman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Overall Syllabus Completion 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COMPLETION STATUS</dc:title>
  <dc:creator>Sowjanya Mupparam</dc:creator>
  <cp:lastModifiedBy>OTL_HYD</cp:lastModifiedBy>
  <cp:revision>10</cp:revision>
  <dcterms:created xsi:type="dcterms:W3CDTF">2022-05-18T09:52:00Z</dcterms:created>
  <dcterms:modified xsi:type="dcterms:W3CDTF">2022-05-19T12:15:58Z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7055FDA049364201852D3FAA9DD18F2C</vt:lpwstr>
  </property>
  <property fmtid="{D5CDD505-2E9C-101B-9397-08002B2CF9AE}" pid="3" name="KSOProductBuildVer">
    <vt:lpwstr>1033-11.2.0.10451</vt:lpwstr>
  </property>
</Properties>
</file>