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E9F7-FAC6-4CF8-A1AF-C81F41B3115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6C4B-FD91-475C-BE40-7C49EAB126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6.png"/><Relationship Id="rId6" Type="http://schemas.openxmlformats.org/officeDocument/2006/relationships/hyperlink" Target="https://twitter.com/OnwardTech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11498?trk=NUS_CMPY_TWIT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Last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9"/>
          <p:cNvSpPr/>
          <p:nvPr userDrawn="1"/>
        </p:nvSpPr>
        <p:spPr bwMode="auto">
          <a:xfrm>
            <a:off x="11163303" y="4930778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91440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41" y="6139521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1400" b="0" u="sng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www.onwardgroup.com</a:t>
            </a:r>
            <a:endParaRPr lang="en-US" sz="1600" b="0" u="sng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8" y="6076363"/>
            <a:ext cx="368300" cy="3683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9697" y="1947142"/>
            <a:ext cx="6555619" cy="1325033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7890839" y="435843"/>
            <a:ext cx="3504832" cy="961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iddl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2" y="457200"/>
            <a:ext cx="10037060" cy="50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defTabSz="60960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16529" y="449590"/>
            <a:ext cx="45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rgbClr val="BB292C"/>
                </a:solidFill>
                <a:latin typeface="Segoe UI" panose="020B0502040204020203" pitchFamily="34" charset="0"/>
                <a:ea typeface="Open Sans" pitchFamily="34" charset="0"/>
                <a:cs typeface="Segoe UI" panose="020B0502040204020203" pitchFamily="34" charset="0"/>
              </a:rPr>
              <a:t>//</a:t>
            </a:r>
            <a:endParaRPr lang="en-IN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1056" r="10769" b="22168"/>
          <a:stretch>
            <a:fillRect/>
          </a:stretch>
        </p:blipFill>
        <p:spPr>
          <a:xfrm>
            <a:off x="10155537" y="187950"/>
            <a:ext cx="1889091" cy="518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" y="795"/>
            <a:ext cx="12190587" cy="6857205"/>
          </a:xfrm>
          <a:prstGeom prst="rect">
            <a:avLst/>
          </a:prstGeom>
          <a:noFill/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735" b="0" i="0" u="sng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www.onwardgroup.com</a:t>
            </a:r>
            <a:endParaRPr kumimoji="0" lang="en-US" sz="1735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1" name="Picture 8" descr="G:\Gauri\Other-Project\Onword-PPT\Final\twitter.p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832985" y="6070012"/>
            <a:ext cx="368300" cy="381000"/>
          </a:xfrm>
          <a:prstGeom prst="rect">
            <a:avLst/>
          </a:prstGeom>
          <a:noFill/>
        </p:spPr>
      </p:pic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85410" y="2594884"/>
            <a:ext cx="8152191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/</a:t>
            </a:r>
            <a:r>
              <a:rPr lang="en-US">
                <a:solidFill>
                  <a:srgbClr val="BB2928"/>
                </a:solidFill>
                <a:ea typeface="Open Sans" pitchFamily="34" charset="0"/>
              </a:rPr>
              <a:t>/</a:t>
            </a:r>
            <a:r>
              <a:rPr lang="en-US" sz="2800">
                <a:solidFill>
                  <a:srgbClr val="CC0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/>
              <a:t>Thank you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 cstate="email"/>
          <a:srcRect/>
          <a:stretch>
            <a:fillRect/>
          </a:stretch>
        </p:blipFill>
        <p:spPr>
          <a:xfrm>
            <a:off x="334339" y="613643"/>
            <a:ext cx="3504832" cy="9611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 txBox="1"/>
          <p:nvPr userDrawn="1"/>
        </p:nvSpPr>
        <p:spPr>
          <a:xfrm>
            <a:off x="0" y="6515130"/>
            <a:ext cx="12192000" cy="311174"/>
          </a:xfrm>
          <a:prstGeom prst="rect">
            <a:avLst/>
          </a:prstGeom>
          <a:solidFill>
            <a:srgbClr val="346886"/>
          </a:solidFill>
        </p:spPr>
        <p:txBody>
          <a:bodyPr vert="horz" lIns="74645" tIns="37322" rIns="74645" bIns="37322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4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5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algn="l"/>
            <a:r>
              <a:rPr lang="en-US" sz="1150" dirty="0">
                <a:solidFill>
                  <a:schemeClr val="bg1"/>
                </a:solidFill>
                <a:latin typeface="Amasis MT Pro Medium" panose="02040604050005020304" pitchFamily="18" charset="0"/>
              </a:rPr>
              <a:t>																	</a:t>
            </a:r>
            <a:endParaRPr lang="en-US" sz="115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Slide Number Placeholder 2"/>
          <p:cNvSpPr txBox="1"/>
          <p:nvPr userDrawn="1"/>
        </p:nvSpPr>
        <p:spPr>
          <a:xfrm>
            <a:off x="9762088" y="6526473"/>
            <a:ext cx="2239347" cy="299831"/>
          </a:xfrm>
          <a:prstGeom prst="rect">
            <a:avLst/>
          </a:prstGeom>
        </p:spPr>
        <p:txBody>
          <a:bodyPr vert="horz" lIns="74645" tIns="37322" rIns="74645" bIns="37322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41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DC25EE-239B-4C5F-AAD1-255A7D5F1EE2}" type="slidenum">
              <a:rPr lang="en-US" sz="1150" smtClean="0">
                <a:solidFill>
                  <a:schemeClr val="bg1"/>
                </a:solidFill>
              </a:rPr>
            </a:fld>
            <a:endParaRPr lang="en-US" sz="1150" dirty="0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82" y="229204"/>
            <a:ext cx="1395811" cy="39344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24291" y="742976"/>
            <a:ext cx="11417902" cy="56771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470" dirty="0">
              <a:solidFill>
                <a:srgbClr val="07044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hyperlink" Target="http://www.onwardgroup.com/" TargetMode="Externa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BB292C"/>
                </a:solidFill>
                <a:ea typeface="Open Sans" pitchFamily="34" charset="0"/>
              </a:rPr>
              <a:t>// </a:t>
            </a: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23978"/>
            <a:ext cx="109220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703" y="6185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/>
            <a:fld id="{DEA737A0-92C4-40DE-A080-681408B0EE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604086"/>
            <a:ext cx="12192000" cy="253916"/>
          </a:xfrm>
          <a:prstGeom prst="rect">
            <a:avLst/>
          </a:prstGeom>
          <a:solidFill>
            <a:srgbClr val="2E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534392" y="950027"/>
            <a:ext cx="11657608" cy="9"/>
          </a:xfrm>
          <a:prstGeom prst="line">
            <a:avLst/>
          </a:prstGeom>
          <a:ln>
            <a:solidFill>
              <a:srgbClr val="A6A7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279719" y="6604087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OTL Confidential</a:t>
            </a:r>
            <a:endParaRPr lang="en-IN" sz="1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>
            <a:hlinkClick r:id="rId5"/>
          </p:cNvPr>
          <p:cNvSpPr txBox="1"/>
          <p:nvPr userDrawn="1"/>
        </p:nvSpPr>
        <p:spPr>
          <a:xfrm>
            <a:off x="4665686" y="6620363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algn="ct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1200" b="0" u="sng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www.onwardgroup.com</a:t>
            </a:r>
            <a:endParaRPr lang="en-US" sz="1200" b="0" u="sng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>
            <a:hlinkClick r:id="rId5"/>
          </p:cNvPr>
          <p:cNvSpPr txBox="1"/>
          <p:nvPr userDrawn="1"/>
        </p:nvSpPr>
        <p:spPr>
          <a:xfrm>
            <a:off x="10347328" y="6633062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algn="ctr" defTabSz="914400">
              <a:lnSpc>
                <a:spcPct val="120000"/>
              </a:lnSpc>
              <a:spcBef>
                <a:spcPct val="0"/>
              </a:spcBef>
              <a:defRPr/>
            </a:pPr>
            <a:fld id="{6D3D398A-D0DB-4A08-90A2-20CA7ECE227F}" type="slidenum">
              <a:rPr lang="en-US" sz="1100" b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11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0">
          <a:solidFill>
            <a:srgbClr val="2E67B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67B2"/>
        </a:buClr>
        <a:buFont typeface="Arial" panose="020B0604020202020204" pitchFamily="34" charset="0"/>
        <a:buChar char="•"/>
        <a:defRPr sz="2400" kern="1200">
          <a:solidFill>
            <a:srgbClr val="63636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2400" kern="1200">
          <a:solidFill>
            <a:srgbClr val="6363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2000" kern="1200">
          <a:solidFill>
            <a:srgbClr val="6363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1800" kern="1200">
          <a:solidFill>
            <a:srgbClr val="6363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67B2"/>
        </a:buClr>
        <a:buFont typeface="Arial" panose="020B0604020202020204" pitchFamily="34" charset="0"/>
        <a:buChar char="•"/>
        <a:defRPr sz="1800" kern="1200">
          <a:solidFill>
            <a:srgbClr val="636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479427" y="376575"/>
            <a:ext cx="10037060" cy="508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0">
                <a:solidFill>
                  <a:srgbClr val="2E67B2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dirty="0"/>
              <a:t>Executive 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848" y="3175206"/>
            <a:ext cx="1896309" cy="5835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Kandula Venkata Tarun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4" y="1204185"/>
            <a:ext cx="4762500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Summary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7600119" y="1194870"/>
            <a:ext cx="4258505" cy="28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Technical Expertise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" y="3890645"/>
            <a:ext cx="1884680" cy="68199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buClr>
                <a:srgbClr val="2E67B2"/>
              </a:buClr>
            </a:pPr>
            <a:r>
              <a:rPr lang="en-US" sz="1200" b="1" u="sng" dirty="0"/>
              <a:t>Education</a:t>
            </a:r>
            <a:r>
              <a:rPr lang="en-US" sz="1200" dirty="0"/>
              <a:t> </a:t>
            </a:r>
            <a:endParaRPr lang="en-US" sz="1200" dirty="0"/>
          </a:p>
          <a:p>
            <a:pPr marL="171450" indent="-171450" algn="just">
              <a:spcBef>
                <a:spcPct val="20000"/>
              </a:spcBef>
              <a:buClr>
                <a:srgbClr val="2E67B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Bachelor of  Computer Science and Engineering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667004" y="3147940"/>
            <a:ext cx="4791071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Technical Skills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704849" y="1204185"/>
            <a:ext cx="1896308" cy="1815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5575" y="3513760"/>
            <a:ext cx="4762500" cy="2204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/>
              <a:t>Cloud Platform :</a:t>
            </a:r>
            <a:r>
              <a:rPr lang="en-US" sz="1400"/>
              <a:t> AWS </a:t>
            </a:r>
            <a:endParaRPr lang="en-US" sz="1400"/>
          </a:p>
          <a:p>
            <a:pPr algn="l"/>
            <a:r>
              <a:rPr lang="en-US" sz="1400" b="1"/>
              <a:t>Tools :</a:t>
            </a:r>
            <a:r>
              <a:rPr lang="en-US" sz="1400"/>
              <a:t> Github, Gitlab , Ansible and Terraform</a:t>
            </a:r>
            <a:endParaRPr lang="en-US" sz="1400"/>
          </a:p>
          <a:p>
            <a:pPr algn="l"/>
            <a:r>
              <a:rPr lang="en-US" sz="1400" b="1"/>
              <a:t>Build Tools : </a:t>
            </a:r>
            <a:r>
              <a:rPr lang="en-US" sz="1400"/>
              <a:t>Maven. </a:t>
            </a:r>
            <a:endParaRPr lang="en-US" sz="1400"/>
          </a:p>
          <a:p>
            <a:pPr algn="l"/>
            <a:r>
              <a:rPr lang="en-US" sz="1400" b="1"/>
              <a:t>CI/CD Tools :</a:t>
            </a:r>
            <a:r>
              <a:rPr lang="en-US" sz="1400"/>
              <a:t> Jenkins.</a:t>
            </a:r>
            <a:endParaRPr lang="en-US" sz="1400"/>
          </a:p>
          <a:p>
            <a:pPr algn="l"/>
            <a:r>
              <a:rPr lang="en-US" sz="1400" b="1"/>
              <a:t>Systems : </a:t>
            </a:r>
            <a:r>
              <a:rPr lang="en-US" sz="1400"/>
              <a:t>Windows and Linux</a:t>
            </a:r>
            <a:endParaRPr lang="en-US" sz="1400"/>
          </a:p>
          <a:p>
            <a:pPr algn="l"/>
            <a:r>
              <a:rPr lang="en-US" sz="1400" b="1"/>
              <a:t>Scripting Language : </a:t>
            </a:r>
            <a:r>
              <a:rPr lang="en-US" sz="1400"/>
              <a:t>Bash scripting.</a:t>
            </a:r>
            <a:endParaRPr lang="en-US" sz="1400"/>
          </a:p>
          <a:p>
            <a:pPr algn="l"/>
            <a:r>
              <a:rPr lang="en-US" sz="1400" b="1">
                <a:sym typeface="+mn-ea"/>
              </a:rPr>
              <a:t>VMs   : </a:t>
            </a:r>
            <a:r>
              <a:rPr lang="en-US" sz="1400">
                <a:sym typeface="+mn-ea"/>
              </a:rPr>
              <a:t> Oracle VM and Vagrant.</a:t>
            </a:r>
            <a:endParaRPr lang="en-US" sz="1400"/>
          </a:p>
          <a:p>
            <a:pPr algn="l"/>
            <a:r>
              <a:rPr lang="en-US" sz="1400" b="1"/>
              <a:t>Container : </a:t>
            </a:r>
            <a:r>
              <a:rPr lang="en-US" sz="1400"/>
              <a:t>Docker and Kubernetes .</a:t>
            </a:r>
            <a:endParaRPr lang="en-US" sz="1400"/>
          </a:p>
          <a:p>
            <a:pPr algn="l"/>
            <a:r>
              <a:rPr lang="en-US" sz="1400" b="1"/>
              <a:t>Programming knowledge : </a:t>
            </a:r>
            <a:r>
              <a:rPr lang="en-US" sz="1400"/>
              <a:t>Python,HTML,CSS, and JavaScript </a:t>
            </a:r>
            <a:endParaRPr lang="en-US" sz="1400"/>
          </a:p>
          <a:p>
            <a:pPr algn="l"/>
            <a:r>
              <a:rPr lang="en-US" sz="1400" b="1">
                <a:sym typeface="+mn-ea"/>
              </a:rPr>
              <a:t>Others : </a:t>
            </a:r>
            <a:r>
              <a:rPr lang="en-US" sz="1400">
                <a:sym typeface="+mn-ea"/>
              </a:rPr>
              <a:t>C# , .Net core and SQL 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7590595" y="1570006"/>
            <a:ext cx="4258505" cy="4148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Experience</a:t>
            </a:r>
            <a:r>
              <a:rPr lang="en-US" sz="1200"/>
              <a:t> on installation of tools like</a:t>
            </a:r>
            <a:r>
              <a:rPr lang="en-US" sz="1200" b="1"/>
              <a:t> GIT, Jenkins, Maven, Ansible,Terraform,Docker, Docker-compose and Kubernetes on Linux and Windows </a:t>
            </a:r>
            <a:r>
              <a:rPr lang="en-US" sz="1200"/>
              <a:t>environment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Experience in </a:t>
            </a:r>
            <a:r>
              <a:rPr lang="en-US" sz="1200" b="1"/>
              <a:t>GIT (GitHub)</a:t>
            </a:r>
            <a:r>
              <a:rPr lang="en-US" sz="1200"/>
              <a:t> as SCM tool – Creating and managing repositories, branches, tags – Setting up branch policies and working or pull requests and code merging.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Hands-On experience in</a:t>
            </a:r>
            <a:r>
              <a:rPr lang="en-US" sz="1200" b="1"/>
              <a:t> CI (Continuous Integration) and CD(Continuous Deployment)</a:t>
            </a:r>
            <a:r>
              <a:rPr lang="en-US" sz="1200"/>
              <a:t> methodologies with Jenkins.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/>
              <a:t>Build Management – Experience in handling build tools like </a:t>
            </a:r>
            <a:r>
              <a:rPr lang="en-US" sz="1200" b="1"/>
              <a:t>Maven for Java, .Net Core SDK for .Net, NPM for NodeJS applications</a:t>
            </a:r>
            <a:r>
              <a:rPr lang="en-US" sz="1200"/>
              <a:t> – Performed Automation builds.</a:t>
            </a: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Skilled in </a:t>
            </a:r>
            <a:r>
              <a:rPr lang="en-US" sz="1200" b="1">
                <a:sym typeface="+mn-ea"/>
              </a:rPr>
              <a:t>programming</a:t>
            </a:r>
            <a:r>
              <a:rPr lang="en-US" sz="1200">
                <a:sym typeface="+mn-ea"/>
              </a:rPr>
              <a:t> like </a:t>
            </a:r>
            <a:r>
              <a:rPr lang="en-US" sz="1200" b="1">
                <a:sym typeface="+mn-ea"/>
              </a:rPr>
              <a:t>python,HTML,CSS, JavaScript and C#</a:t>
            </a:r>
            <a:r>
              <a:rPr lang="en-US" sz="1200">
                <a:sym typeface="+mn-ea"/>
              </a:rPr>
              <a:t>, </a:t>
            </a:r>
            <a:r>
              <a:rPr lang="en-US" sz="1200" b="1">
                <a:sym typeface="+mn-ea"/>
              </a:rPr>
              <a:t>Databases</a:t>
            </a:r>
            <a:r>
              <a:rPr lang="en-US" sz="1200">
                <a:sym typeface="+mn-ea"/>
              </a:rPr>
              <a:t> like </a:t>
            </a:r>
            <a:r>
              <a:rPr lang="en-US" sz="1200" b="1">
                <a:sym typeface="+mn-ea"/>
              </a:rPr>
              <a:t>SQL</a:t>
            </a:r>
            <a:r>
              <a:rPr lang="en-US" sz="1200">
                <a:sym typeface="+mn-ea"/>
              </a:rPr>
              <a:t> ,operating systems like </a:t>
            </a:r>
            <a:r>
              <a:rPr lang="en-US" sz="1200" b="1">
                <a:sym typeface="+mn-ea"/>
              </a:rPr>
              <a:t>Windows and Linux</a:t>
            </a:r>
            <a:r>
              <a:rPr lang="en-US" sz="1200">
                <a:sym typeface="+mn-ea"/>
              </a:rPr>
              <a:t>, and </a:t>
            </a:r>
            <a:r>
              <a:rPr lang="en-US" sz="1200" b="1">
                <a:sym typeface="+mn-ea"/>
              </a:rPr>
              <a:t>web applications​</a:t>
            </a:r>
            <a:endParaRPr lang="en-US" sz="1200" b="1"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Skilled in </a:t>
            </a:r>
            <a:r>
              <a:rPr lang="en-US" sz="1200" b="1">
                <a:sym typeface="+mn-ea"/>
              </a:rPr>
              <a:t>problem-solving</a:t>
            </a:r>
            <a:r>
              <a:rPr lang="en-US" sz="1200">
                <a:sym typeface="+mn-ea"/>
              </a:rPr>
              <a:t>, </a:t>
            </a:r>
            <a:r>
              <a:rPr lang="en-US" sz="1200" b="1">
                <a:sym typeface="+mn-ea"/>
              </a:rPr>
              <a:t>prioritizing</a:t>
            </a:r>
            <a:r>
              <a:rPr lang="en-US" sz="1200">
                <a:sym typeface="+mn-ea"/>
              </a:rPr>
              <a:t>, and </a:t>
            </a:r>
            <a:r>
              <a:rPr lang="en-US" sz="1200" b="1">
                <a:sym typeface="+mn-ea"/>
              </a:rPr>
              <a:t>decision-making​.</a:t>
            </a:r>
            <a:endParaRPr lang="en-US" sz="1200" b="1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1"/>
          </a:p>
        </p:txBody>
      </p:sp>
      <p:sp>
        <p:nvSpPr>
          <p:cNvPr id="22" name="Rectangle 21"/>
          <p:cNvSpPr/>
          <p:nvPr/>
        </p:nvSpPr>
        <p:spPr>
          <a:xfrm>
            <a:off x="2667004" y="1570006"/>
            <a:ext cx="4762500" cy="148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/>
              <a:t>DevOps Engineer with 1+ year experience i have developed skills in DevOps ,Cloud and Development and </a:t>
            </a:r>
            <a:r>
              <a:rPr lang="en-US" sz="1400">
                <a:sym typeface="+mn-ea"/>
              </a:rPr>
              <a:t>I want to apply my knowledge in the field of Devops and Software Development to cater to the specific needs of the people. I wish to work in a team of motivated individuals who wish to work towards the advancement of the company and its goals.</a:t>
            </a:r>
            <a:endParaRPr lang="en-US" sz="1400">
              <a:sym typeface="+mn-ea"/>
            </a:endParaRPr>
          </a:p>
          <a:p>
            <a:pPr algn="l"/>
            <a:endParaRPr lang="en-US" sz="1400"/>
          </a:p>
        </p:txBody>
      </p:sp>
      <p:pic>
        <p:nvPicPr>
          <p:cNvPr id="2" name="Picture 1" descr="IMG-20220108-WA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201420"/>
            <a:ext cx="1896110" cy="182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5_Office Theme">
  <a:themeElements>
    <a:clrScheme name="new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WPS Presentation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Open Sans</vt:lpstr>
      <vt:lpstr>Segoe Print</vt:lpstr>
      <vt:lpstr>Segoe UI</vt:lpstr>
      <vt:lpstr>Calibri</vt:lpstr>
      <vt:lpstr>Arial</vt:lpstr>
      <vt:lpstr>Segoe UI Semibold</vt:lpstr>
      <vt:lpstr>Amasis MT Pro Medium</vt:lpstr>
      <vt:lpstr>Microsoft YaHei</vt:lpstr>
      <vt:lpstr>Arial Unicode MS</vt:lpstr>
      <vt:lpstr>Calibri</vt:lpstr>
      <vt:lpstr>5_Office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dc:creator>venkatesh chandiran</dc:creator>
  <cp:lastModifiedBy>OTL_HYD</cp:lastModifiedBy>
  <cp:revision>38</cp:revision>
  <dcterms:created xsi:type="dcterms:W3CDTF">2022-01-12T07:23:00Z</dcterms:created>
  <dcterms:modified xsi:type="dcterms:W3CDTF">2022-07-26T12:48:37Z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4FCD25EE4059457694F05E77194883F1</vt:lpwstr>
  </property>
  <property fmtid="{D5CDD505-2E9C-101B-9397-08002B2CF9AE}" pid="3" name="KSOProductBuildVer">
    <vt:lpwstr>1033-11.2.0.10451</vt:lpwstr>
  </property>
</Properties>
</file>