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1E2D-F026-5242-A342-41C313AC9D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Last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" y="0"/>
            <a:ext cx="12181973" cy="6858000"/>
          </a:xfrm>
          <a:prstGeom prst="rect">
            <a:avLst/>
          </a:prstGeom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www.onwardgroup.com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21343" r="10550" b="21881"/>
          <a:stretch>
            <a:fillRect/>
          </a:stretch>
        </p:blipFill>
        <p:spPr>
          <a:xfrm>
            <a:off x="7516166" y="225521"/>
            <a:ext cx="3979148" cy="10912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695" y="1947140"/>
            <a:ext cx="6555619" cy="1325033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&amp; Last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412" y="-140973"/>
            <a:ext cx="12190587" cy="6998972"/>
          </a:xfrm>
          <a:prstGeom prst="rect">
            <a:avLst/>
          </a:prstGeom>
          <a:noFill/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400" b="0" u="sng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www.onwardgroup.com</a:t>
            </a:r>
            <a:endParaRPr lang="en-US" sz="1600" b="0" u="sng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585410" y="520273"/>
            <a:ext cx="3979148" cy="10912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09" y="2241892"/>
            <a:ext cx="6555619" cy="132503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98085" y="1871345"/>
            <a:ext cx="683387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 Cloud and Cross Cloud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Multi-cloud</a:t>
            </a:r>
            <a:b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174" y="365051"/>
            <a:ext cx="2743200" cy="2057171"/>
          </a:xfrm>
          <a:prstGeom prst="rect">
            <a:avLst/>
          </a:prstGeom>
        </p:spPr>
      </p:pic>
      <p:pic>
        <p:nvPicPr>
          <p:cNvPr id="4" name="Picture 3" descr="Screenshot-2019-11-23-at-14.34.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680"/>
            <a:ext cx="10325100" cy="4292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1239520"/>
            <a:ext cx="6528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Multicloud is a company's use of multiple cloud computing and storage services from different vendors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2287905"/>
          </a:xfrm>
        </p:spPr>
        <p:txBody>
          <a:bodyPr/>
          <a:p>
            <a:r>
              <a:rPr lang="en-US"/>
              <a:t>Risk Mitigationes </a:t>
            </a:r>
            <a:endParaRPr lang="en-US"/>
          </a:p>
          <a:p>
            <a:r>
              <a:rPr lang="en-US"/>
              <a:t>Avoid Vendor Lock-In</a:t>
            </a:r>
            <a:endParaRPr lang="en-US"/>
          </a:p>
          <a:p>
            <a:r>
              <a:rPr lang="en-US"/>
              <a:t>Lower Latency</a:t>
            </a:r>
            <a:endParaRPr lang="en-US"/>
          </a:p>
          <a:p>
            <a:r>
              <a:rPr lang="en-US"/>
              <a:t>multi-cloud strategy</a:t>
            </a:r>
            <a:endParaRPr lang="en-US"/>
          </a:p>
        </p:txBody>
      </p:sp>
      <p:pic>
        <p:nvPicPr>
          <p:cNvPr id="6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174" y="365051"/>
            <a:ext cx="2743200" cy="205717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3556635"/>
            <a:ext cx="645922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Disadvantages 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4182745"/>
            <a:ext cx="88785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Talent Management 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Cost Estimation and Reporting</a:t>
            </a:r>
            <a:endParaRPr lang="en-US" sz="2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Security Risks</a:t>
            </a:r>
            <a:endParaRPr lang="en-US" sz="2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Management Overload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you.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Segoe UI Semibold</vt:lpstr>
      <vt:lpstr>Microsoft YaHei</vt:lpstr>
      <vt:lpstr>Arial Unicode MS</vt:lpstr>
      <vt:lpstr>Calibri Light</vt:lpstr>
      <vt:lpstr>Calibri</vt:lpstr>
      <vt:lpstr>Office Theme</vt:lpstr>
      <vt:lpstr> </vt:lpstr>
      <vt:lpstr>Multi-cloud </vt:lpstr>
      <vt:lpstr>Advantages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/>
  <cp:lastModifiedBy>OTL_HYD</cp:lastModifiedBy>
  <cp:revision>3</cp:revision>
  <dcterms:created xsi:type="dcterms:W3CDTF">2022-07-21T06:54:00Z</dcterms:created>
  <dcterms:modified xsi:type="dcterms:W3CDTF">2022-08-02T13:07:33Z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4B3A4B1C3BB04DBCBC9F8A7838777368</vt:lpwstr>
  </property>
  <property fmtid="{D5CDD505-2E9C-101B-9397-08002B2CF9AE}" pid="3" name="KSOProductBuildVer">
    <vt:lpwstr>1033-11.2.0.10451</vt:lpwstr>
  </property>
</Properties>
</file>