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612D-324C-4475-A7FA-C2F1FD01D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833B9-0D37-4979-AA9E-CA570740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CC424-CAB4-415C-9F26-8EA6B53F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3A36C-0058-4190-9DFE-3297DEA0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8741C-80D6-4A2C-A1B8-D543505F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3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7F8A5-99D0-4075-9359-0975FC6F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F78D0-CE58-4472-98D6-645CBAFCA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ED670-0C14-4EDB-88C7-B255A9FC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8EF5E-5732-4497-B562-7A635735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D0887-8588-40C1-8DD6-7266EA3E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0A7CE0-E33F-4150-BA6F-55AA544CE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47912-FB50-4DB0-99D0-F7A60E9A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3A062-5D43-4EE5-B931-15569F8B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4F064-7811-40DA-A484-221A49E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8BDD9-0A18-4C69-A4CC-3BD880A9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7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B4C93-E20F-4B46-8772-F7C30AD1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487C2-41E9-4F38-AD0D-E43F0272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DD1D0-EC31-4396-B007-0F99B6B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E46FD-73EC-46C3-A87D-AEA13FD4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012C9-8FE5-47DE-8052-B8608D47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C6FC7-0174-4455-A82D-8FFBE837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44FF0-FA29-4DB3-9F05-AF577189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A896F-CD17-4CB6-B355-820C4CD2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C2C43-E146-46CD-80AA-6A787CF9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67431-D1A8-438C-A968-095CA57C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FC5E9-7E1C-4DFE-BFE5-84346393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611C3-C7B0-4B8B-9A4C-22AD56381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049216-8934-4F45-AC3B-F6B21B52F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044AF-2E9A-4F75-B42F-91DF04C0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81ED6-839B-4BCF-BB1C-32E8B512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A2BB7-F275-49DB-BCF7-AAC7A15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0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3C3F7-DDFE-4F78-BA5B-5DFE0677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964FA-B0AB-42A3-97C1-61F73032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0BF3A-BD30-4395-ADD9-01D6A4249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E0D2F-04F1-4148-BB74-DED901B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977987-EDD2-424D-BFDA-1C7D36286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98161E-9432-45BD-9456-C155473E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05046-CE3B-4635-B2DB-CE9624D0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02FA2E-ED18-4DDC-BC25-71F7EE5E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1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65A03-1492-4C42-AFF0-B9500D8D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1CD764-55FA-475B-84F6-487B058E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0AA69-7F60-4D82-B8F4-CB71E1DD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D3DB3A-7927-44F8-8722-B387FA46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87D27A-F203-45B7-BB88-4DC2A47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F003AE-55EE-490C-8FA5-7BBDAA09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AF20A-6708-42EB-A913-0AA3BDC9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D392B-7AB3-4A30-952E-18C7F003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C21EE-DAA4-4953-A73C-1DAFBEA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159FB-40B7-473D-9CCD-72FA08CB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B4E71-9B78-4254-82D6-D8F02183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D8603-25F5-4AED-B88C-39CFD34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C8008-3D06-404F-B2D0-E6D814D2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9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34590-0944-4410-9291-7C19B8B6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53078-85D4-41C1-90A3-3156DADBE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7B0A3F-9C1D-4B4F-8D22-7C681DFA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33BE8-99B3-4DD1-9465-AB5ED3E5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41C4-81FD-4A31-AEEB-FC4A28A8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4C001-D6AA-4736-9F7C-0714D691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1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41D73E-8346-48C9-B564-9C9A3A2B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2CAD9-DE59-4270-9CC3-83C83B83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484B3-212C-4A6A-95A8-0E6EE5755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C4E0-593C-4372-A1D3-19CD877DC572}" type="datetimeFigureOut">
              <a:rPr lang="zh-CN" altLang="en-US" smtClean="0"/>
              <a:t>2018/8/17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70BAD-2B3F-482C-B100-4C914AEB8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4E4DF-CAE3-4B94-9007-1163572A3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EF36-9DFE-4283-B683-DEE37C325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529C5-7722-47C3-9E22-C0612FE8D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天天意境</a:t>
            </a:r>
            <a:r>
              <a:rPr lang="en-US" altLang="zh-CN" dirty="0"/>
              <a:t>PC</a:t>
            </a:r>
            <a:r>
              <a:rPr lang="zh-CN" altLang="en-US" dirty="0"/>
              <a:t>端操作流程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F2BC259-015D-4DC1-B1A8-C2CDF0C71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437" y="3909948"/>
            <a:ext cx="9144000" cy="1655762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61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3539D-AB68-4F2F-AA52-FECC1AEC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登录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E921B7-0C31-4705-ABDC-A94FD7F0C80C}"/>
              </a:ext>
            </a:extLst>
          </p:cNvPr>
          <p:cNvSpPr/>
          <p:nvPr/>
        </p:nvSpPr>
        <p:spPr>
          <a:xfrm>
            <a:off x="569167" y="2794517"/>
            <a:ext cx="1791478" cy="103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进入登录页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A6A15EF-9ACF-41EA-9199-014248C214D3}"/>
              </a:ext>
            </a:extLst>
          </p:cNvPr>
          <p:cNvCxnSpPr>
            <a:stCxn id="4" idx="3"/>
          </p:cNvCxnSpPr>
          <p:nvPr/>
        </p:nvCxnSpPr>
        <p:spPr>
          <a:xfrm>
            <a:off x="2360645" y="3312366"/>
            <a:ext cx="80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>
            <a:extLst>
              <a:ext uri="{FF2B5EF4-FFF2-40B4-BE49-F238E27FC236}">
                <a16:creationId xmlns:a16="http://schemas.microsoft.com/office/drawing/2014/main" id="{93CCF28A-E4CD-4679-BA12-BBB299BFD5FF}"/>
              </a:ext>
            </a:extLst>
          </p:cNvPr>
          <p:cNvSpPr/>
          <p:nvPr/>
        </p:nvSpPr>
        <p:spPr>
          <a:xfrm>
            <a:off x="3172408" y="2501527"/>
            <a:ext cx="2379305" cy="162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微信扫描二维码登录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BFBDF161-14C4-4FEB-A78F-E92A9357FF15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4556134" y="1496616"/>
            <a:ext cx="810839" cy="1198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6C89970-0871-46E8-AE57-71D77EDA9EA9}"/>
              </a:ext>
            </a:extLst>
          </p:cNvPr>
          <p:cNvSpPr txBox="1"/>
          <p:nvPr/>
        </p:nvSpPr>
        <p:spPr>
          <a:xfrm>
            <a:off x="4161454" y="1321355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未授权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AF753D-CA91-4AD0-B5E8-B4E7C4D1F206}"/>
              </a:ext>
            </a:extLst>
          </p:cNvPr>
          <p:cNvSpPr/>
          <p:nvPr/>
        </p:nvSpPr>
        <p:spPr>
          <a:xfrm>
            <a:off x="5584371" y="1347350"/>
            <a:ext cx="2323321" cy="6866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提示用户无权限登录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095D843-876C-4F72-9EA2-15EF0E74008A}"/>
              </a:ext>
            </a:extLst>
          </p:cNvPr>
          <p:cNvCxnSpPr>
            <a:stCxn id="13" idx="3"/>
          </p:cNvCxnSpPr>
          <p:nvPr/>
        </p:nvCxnSpPr>
        <p:spPr>
          <a:xfrm>
            <a:off x="5551713" y="3312366"/>
            <a:ext cx="182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042D88-42B3-4B5A-A79D-3D3290A86334}"/>
              </a:ext>
            </a:extLst>
          </p:cNvPr>
          <p:cNvSpPr/>
          <p:nvPr/>
        </p:nvSpPr>
        <p:spPr>
          <a:xfrm>
            <a:off x="7380514" y="2962904"/>
            <a:ext cx="2668555" cy="8070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进入管理系统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83ED96-E367-466A-B2A4-7C412660E398}"/>
              </a:ext>
            </a:extLst>
          </p:cNvPr>
          <p:cNvSpPr txBox="1"/>
          <p:nvPr/>
        </p:nvSpPr>
        <p:spPr>
          <a:xfrm>
            <a:off x="6096000" y="29430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已授权</a:t>
            </a:r>
          </a:p>
        </p:txBody>
      </p:sp>
    </p:spTree>
    <p:extLst>
      <p:ext uri="{BB962C8B-B14F-4D97-AF65-F5344CB8AC3E}">
        <p14:creationId xmlns:p14="http://schemas.microsoft.com/office/powerpoint/2010/main" val="1743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D197-916C-47F7-8B10-F2E67A8F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49E6AC-4425-4D7D-86C1-DD8A0C1DB173}"/>
              </a:ext>
            </a:extLst>
          </p:cNvPr>
          <p:cNvSpPr/>
          <p:nvPr/>
        </p:nvSpPr>
        <p:spPr>
          <a:xfrm>
            <a:off x="671804" y="2827176"/>
            <a:ext cx="2239347" cy="989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查看资源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A355F2F-6918-4B4F-8F5A-2A426A94C9C0}"/>
              </a:ext>
            </a:extLst>
          </p:cNvPr>
          <p:cNvCxnSpPr>
            <a:stCxn id="4" idx="3"/>
          </p:cNvCxnSpPr>
          <p:nvPr/>
        </p:nvCxnSpPr>
        <p:spPr>
          <a:xfrm>
            <a:off x="2911151" y="3321699"/>
            <a:ext cx="933061" cy="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0BCD16-3C66-4FB5-87C2-BEBD8B72881F}"/>
              </a:ext>
            </a:extLst>
          </p:cNvPr>
          <p:cNvSpPr/>
          <p:nvPr/>
        </p:nvSpPr>
        <p:spPr>
          <a:xfrm>
            <a:off x="3856653" y="2859833"/>
            <a:ext cx="2239347" cy="923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选择资源类型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164DFB-29CE-4BED-BDF4-08B9A3A34C0C}"/>
              </a:ext>
            </a:extLst>
          </p:cNvPr>
          <p:cNvCxnSpPr>
            <a:stCxn id="9" idx="3"/>
          </p:cNvCxnSpPr>
          <p:nvPr/>
        </p:nvCxnSpPr>
        <p:spPr>
          <a:xfrm>
            <a:off x="6096000" y="3321698"/>
            <a:ext cx="1135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B6F24D-20CB-436C-9BD3-8E1E1C79A695}"/>
              </a:ext>
            </a:extLst>
          </p:cNvPr>
          <p:cNvSpPr/>
          <p:nvPr/>
        </p:nvSpPr>
        <p:spPr>
          <a:xfrm>
            <a:off x="7268547" y="2827176"/>
            <a:ext cx="2481943" cy="9563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表格展示</a:t>
            </a:r>
          </a:p>
        </p:txBody>
      </p:sp>
    </p:spTree>
    <p:extLst>
      <p:ext uri="{BB962C8B-B14F-4D97-AF65-F5344CB8AC3E}">
        <p14:creationId xmlns:p14="http://schemas.microsoft.com/office/powerpoint/2010/main" val="74363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90383-5CF1-4A71-B460-F85D0952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BEF1AA-26C9-41B3-8658-76ED47B001C5}"/>
              </a:ext>
            </a:extLst>
          </p:cNvPr>
          <p:cNvSpPr/>
          <p:nvPr/>
        </p:nvSpPr>
        <p:spPr>
          <a:xfrm>
            <a:off x="485192" y="3275045"/>
            <a:ext cx="1978090" cy="643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搜索资源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A418C2-22DB-4B79-9FD0-AD1664C91000}"/>
              </a:ext>
            </a:extLst>
          </p:cNvPr>
          <p:cNvCxnSpPr>
            <a:stCxn id="4" idx="3"/>
          </p:cNvCxnSpPr>
          <p:nvPr/>
        </p:nvCxnSpPr>
        <p:spPr>
          <a:xfrm flipV="1">
            <a:off x="2463282" y="3592286"/>
            <a:ext cx="895738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0DF9AAC-70D3-4541-9DDF-CFB28060D21E}"/>
              </a:ext>
            </a:extLst>
          </p:cNvPr>
          <p:cNvSpPr/>
          <p:nvPr/>
        </p:nvSpPr>
        <p:spPr>
          <a:xfrm>
            <a:off x="3359021" y="3270379"/>
            <a:ext cx="1763486" cy="62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选择资源类型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3BF810-3254-48A4-A5BF-7229C47C7639}"/>
              </a:ext>
            </a:extLst>
          </p:cNvPr>
          <p:cNvCxnSpPr>
            <a:stCxn id="7" idx="3"/>
          </p:cNvCxnSpPr>
          <p:nvPr/>
        </p:nvCxnSpPr>
        <p:spPr>
          <a:xfrm>
            <a:off x="5122507" y="3585288"/>
            <a:ext cx="727787" cy="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0165D6C-D83B-4E37-A795-99EA4DE22CE0}"/>
              </a:ext>
            </a:extLst>
          </p:cNvPr>
          <p:cNvSpPr/>
          <p:nvPr/>
        </p:nvSpPr>
        <p:spPr>
          <a:xfrm>
            <a:off x="5840963" y="3270379"/>
            <a:ext cx="1763486" cy="62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输入资源属性关键字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6415F2F-8994-474D-BD06-864B124D3848}"/>
              </a:ext>
            </a:extLst>
          </p:cNvPr>
          <p:cNvCxnSpPr>
            <a:stCxn id="12" idx="3"/>
          </p:cNvCxnSpPr>
          <p:nvPr/>
        </p:nvCxnSpPr>
        <p:spPr>
          <a:xfrm flipV="1">
            <a:off x="7604449" y="3585287"/>
            <a:ext cx="17634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5821F84-1BB7-495E-8556-A1B3B536C774}"/>
              </a:ext>
            </a:extLst>
          </p:cNvPr>
          <p:cNvSpPr/>
          <p:nvPr/>
        </p:nvSpPr>
        <p:spPr>
          <a:xfrm>
            <a:off x="9367935" y="3310034"/>
            <a:ext cx="1891005" cy="550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表格展示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E3F61A-B6DB-4CED-B53C-ADF3A03C51D0}"/>
              </a:ext>
            </a:extLst>
          </p:cNvPr>
          <p:cNvSpPr txBox="1"/>
          <p:nvPr/>
        </p:nvSpPr>
        <p:spPr>
          <a:xfrm>
            <a:off x="7968343" y="31350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点击查找</a:t>
            </a:r>
          </a:p>
        </p:txBody>
      </p:sp>
    </p:spTree>
    <p:extLst>
      <p:ext uri="{BB962C8B-B14F-4D97-AF65-F5344CB8AC3E}">
        <p14:creationId xmlns:p14="http://schemas.microsoft.com/office/powerpoint/2010/main" val="13117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3DF0-1A60-48C1-B09D-381DEC58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录入资源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4F2D3D-3C90-414F-9605-7EBC4C1FD133}"/>
              </a:ext>
            </a:extLst>
          </p:cNvPr>
          <p:cNvSpPr/>
          <p:nvPr/>
        </p:nvSpPr>
        <p:spPr>
          <a:xfrm>
            <a:off x="326571" y="315374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录入资源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1ADEA83-2977-4145-B66C-8227C05BCFA3}"/>
              </a:ext>
            </a:extLst>
          </p:cNvPr>
          <p:cNvCxnSpPr>
            <a:cxnSpLocks/>
          </p:cNvCxnSpPr>
          <p:nvPr/>
        </p:nvCxnSpPr>
        <p:spPr>
          <a:xfrm>
            <a:off x="1959428" y="3592285"/>
            <a:ext cx="34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1E16D6-B7D9-441D-8F58-C384FC71CDA3}"/>
              </a:ext>
            </a:extLst>
          </p:cNvPr>
          <p:cNvSpPr/>
          <p:nvPr/>
        </p:nvSpPr>
        <p:spPr>
          <a:xfrm>
            <a:off x="5136502" y="1486828"/>
            <a:ext cx="1628192" cy="55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选择资源类型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789051B-4EAF-46A6-808D-6B06CA75FD4D}"/>
              </a:ext>
            </a:extLst>
          </p:cNvPr>
          <p:cNvSpPr/>
          <p:nvPr/>
        </p:nvSpPr>
        <p:spPr>
          <a:xfrm>
            <a:off x="10004748" y="3317026"/>
            <a:ext cx="1891005" cy="550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保存成功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DCAC3279-15F0-49D6-A37B-43137D51DF03}"/>
              </a:ext>
            </a:extLst>
          </p:cNvPr>
          <p:cNvSpPr/>
          <p:nvPr/>
        </p:nvSpPr>
        <p:spPr>
          <a:xfrm>
            <a:off x="2313992" y="3037108"/>
            <a:ext cx="2286000" cy="111034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是否有所录资源类型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1CCB5EB-A947-4A69-86F6-CCB0FB1D890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599992" y="1762082"/>
            <a:ext cx="536510" cy="1830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BB20DE5-0255-4363-97F3-2C34B9BAC636}"/>
              </a:ext>
            </a:extLst>
          </p:cNvPr>
          <p:cNvCxnSpPr>
            <a:cxnSpLocks/>
          </p:cNvCxnSpPr>
          <p:nvPr/>
        </p:nvCxnSpPr>
        <p:spPr>
          <a:xfrm>
            <a:off x="6764694" y="1761133"/>
            <a:ext cx="31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E0FD28-DFBA-4E9D-864E-048CA92FD6F2}"/>
              </a:ext>
            </a:extLst>
          </p:cNvPr>
          <p:cNvSpPr/>
          <p:nvPr/>
        </p:nvSpPr>
        <p:spPr>
          <a:xfrm>
            <a:off x="7105262" y="1485879"/>
            <a:ext cx="1628192" cy="550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点击录入，打开录入弹窗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1493994-2C4D-46B4-9B8E-FC3EDCB32634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8733454" y="1761133"/>
            <a:ext cx="1367712" cy="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3E7677B-F2C6-45FA-8DE8-F727EDA190CF}"/>
              </a:ext>
            </a:extLst>
          </p:cNvPr>
          <p:cNvSpPr/>
          <p:nvPr/>
        </p:nvSpPr>
        <p:spPr>
          <a:xfrm>
            <a:off x="10101166" y="1401646"/>
            <a:ext cx="1698171" cy="734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录入字段，点击保存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822B38-04B4-4B46-AE3C-30126499ECAC}"/>
              </a:ext>
            </a:extLst>
          </p:cNvPr>
          <p:cNvCxnSpPr>
            <a:stCxn id="32" idx="2"/>
            <a:endCxn id="9" idx="0"/>
          </p:cNvCxnSpPr>
          <p:nvPr/>
        </p:nvCxnSpPr>
        <p:spPr>
          <a:xfrm flipH="1">
            <a:off x="10950251" y="2136453"/>
            <a:ext cx="1" cy="118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055368F-6126-4BE4-8190-285EB58D59D8}"/>
              </a:ext>
            </a:extLst>
          </p:cNvPr>
          <p:cNvSpPr txBox="1"/>
          <p:nvPr/>
        </p:nvSpPr>
        <p:spPr>
          <a:xfrm>
            <a:off x="4449495" y="2726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是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8E7B1DC-2A85-47CC-84F3-6D4E6E9A8A3E}"/>
              </a:ext>
            </a:extLst>
          </p:cNvPr>
          <p:cNvCxnSpPr>
            <a:cxnSpLocks/>
            <a:endCxn id="42" idx="0"/>
          </p:cNvCxnSpPr>
          <p:nvPr/>
        </p:nvCxnSpPr>
        <p:spPr>
          <a:xfrm rot="5400000">
            <a:off x="3858218" y="4227247"/>
            <a:ext cx="202006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9129B04-F042-4BE8-A718-BED57C746EEE}"/>
              </a:ext>
            </a:extLst>
          </p:cNvPr>
          <p:cNvSpPr txBox="1"/>
          <p:nvPr/>
        </p:nvSpPr>
        <p:spPr>
          <a:xfrm>
            <a:off x="4446399" y="4283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否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2A53CAA-1C49-4CD0-8D4C-B888527327E4}"/>
              </a:ext>
            </a:extLst>
          </p:cNvPr>
          <p:cNvSpPr/>
          <p:nvPr/>
        </p:nvSpPr>
        <p:spPr>
          <a:xfrm>
            <a:off x="4205774" y="5237280"/>
            <a:ext cx="1324947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新建类型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EEC6CE3-D4C9-4442-9279-0FC0FCC11353}"/>
              </a:ext>
            </a:extLst>
          </p:cNvPr>
          <p:cNvSpPr/>
          <p:nvPr/>
        </p:nvSpPr>
        <p:spPr>
          <a:xfrm>
            <a:off x="6487411" y="5187813"/>
            <a:ext cx="1378469" cy="718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点击新增资源按钮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CB6F585-06A9-4640-AF89-229764894BE7}"/>
              </a:ext>
            </a:extLst>
          </p:cNvPr>
          <p:cNvSpPr/>
          <p:nvPr/>
        </p:nvSpPr>
        <p:spPr>
          <a:xfrm>
            <a:off x="8270985" y="5169143"/>
            <a:ext cx="1283607" cy="755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输入资源类型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BB02D88-4A5D-436A-B599-8ACF19988F6D}"/>
              </a:ext>
            </a:extLst>
          </p:cNvPr>
          <p:cNvSpPr/>
          <p:nvPr/>
        </p:nvSpPr>
        <p:spPr>
          <a:xfrm>
            <a:off x="8059361" y="3429000"/>
            <a:ext cx="1706854" cy="882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输入属性名称和属性类型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095344-4BB6-4046-9AF9-1345C0A6FE41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5530721" y="5531195"/>
            <a:ext cx="956690" cy="1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C7ACE7F-3FB4-4F3A-96B2-7A14A468BD4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 flipV="1">
            <a:off x="7865880" y="5547033"/>
            <a:ext cx="40510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1057A49-1D8D-44F2-A469-1B3C296E495A}"/>
              </a:ext>
            </a:extLst>
          </p:cNvPr>
          <p:cNvCxnSpPr>
            <a:stCxn id="45" idx="1"/>
            <a:endCxn id="8" idx="2"/>
          </p:cNvCxnSpPr>
          <p:nvPr/>
        </p:nvCxnSpPr>
        <p:spPr>
          <a:xfrm rot="10800000">
            <a:off x="5950599" y="2037335"/>
            <a:ext cx="2108763" cy="18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64F3D7-4C04-4A43-87AC-A119066112C0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H="1" flipV="1">
            <a:off x="8912788" y="4311641"/>
            <a:ext cx="1" cy="85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2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99BD1-2041-48E5-B23C-4D99D62F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774A23-C49C-4E50-BDCB-7C4CCBA87856}"/>
              </a:ext>
            </a:extLst>
          </p:cNvPr>
          <p:cNvSpPr/>
          <p:nvPr/>
        </p:nvSpPr>
        <p:spPr>
          <a:xfrm>
            <a:off x="662473" y="3685592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删除资源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4BE01C3-25CB-4807-AC5C-AF10BD2AE0A6}"/>
              </a:ext>
            </a:extLst>
          </p:cNvPr>
          <p:cNvCxnSpPr>
            <a:cxnSpLocks/>
          </p:cNvCxnSpPr>
          <p:nvPr/>
        </p:nvCxnSpPr>
        <p:spPr>
          <a:xfrm>
            <a:off x="2295330" y="4124130"/>
            <a:ext cx="1073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3741E5-7E6D-487E-AD15-F696F899934A}"/>
              </a:ext>
            </a:extLst>
          </p:cNvPr>
          <p:cNvSpPr/>
          <p:nvPr/>
        </p:nvSpPr>
        <p:spPr>
          <a:xfrm>
            <a:off x="3408006" y="3685591"/>
            <a:ext cx="1912776" cy="8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选择资源类型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F97B2F-E0EF-4E66-979C-76078370A621}"/>
              </a:ext>
            </a:extLst>
          </p:cNvPr>
          <p:cNvCxnSpPr/>
          <p:nvPr/>
        </p:nvCxnSpPr>
        <p:spPr>
          <a:xfrm>
            <a:off x="5159829" y="4124130"/>
            <a:ext cx="73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34573CB-AA38-4A09-84A2-CC746298D001}"/>
              </a:ext>
            </a:extLst>
          </p:cNvPr>
          <p:cNvSpPr/>
          <p:nvPr/>
        </p:nvSpPr>
        <p:spPr>
          <a:xfrm>
            <a:off x="5920274" y="3685592"/>
            <a:ext cx="2136710" cy="8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选择需删除资源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FA42442-0A9A-43B8-ACD7-77F132322CA3}"/>
              </a:ext>
            </a:extLst>
          </p:cNvPr>
          <p:cNvSpPr/>
          <p:nvPr/>
        </p:nvSpPr>
        <p:spPr>
          <a:xfrm>
            <a:off x="9283959" y="3848872"/>
            <a:ext cx="1891005" cy="550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删除成功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3A11C7-7490-4CC2-B728-6D15B58DFD35}"/>
              </a:ext>
            </a:extLst>
          </p:cNvPr>
          <p:cNvSpPr txBox="1"/>
          <p:nvPr/>
        </p:nvSpPr>
        <p:spPr>
          <a:xfrm>
            <a:off x="8116473" y="3738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确认删除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DB41EE-CD85-4483-AE34-353B85B77103}"/>
              </a:ext>
            </a:extLst>
          </p:cNvPr>
          <p:cNvCxnSpPr>
            <a:stCxn id="13" idx="3"/>
          </p:cNvCxnSpPr>
          <p:nvPr/>
        </p:nvCxnSpPr>
        <p:spPr>
          <a:xfrm>
            <a:off x="8056984" y="4124127"/>
            <a:ext cx="122697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BEA01-840E-40B6-988D-E7C51AB1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修改资源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DC7B99-1C9D-496A-A398-E4EE13D88151}"/>
              </a:ext>
            </a:extLst>
          </p:cNvPr>
          <p:cNvSpPr/>
          <p:nvPr/>
        </p:nvSpPr>
        <p:spPr>
          <a:xfrm>
            <a:off x="550506" y="3135086"/>
            <a:ext cx="1511559" cy="76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修改资源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CACA17-333E-4912-951C-A76EF4758F37}"/>
              </a:ext>
            </a:extLst>
          </p:cNvPr>
          <p:cNvCxnSpPr>
            <a:stCxn id="4" idx="3"/>
          </p:cNvCxnSpPr>
          <p:nvPr/>
        </p:nvCxnSpPr>
        <p:spPr>
          <a:xfrm>
            <a:off x="2062065" y="3517641"/>
            <a:ext cx="1035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96CE819-63BA-4CFB-911D-24773E8322A8}"/>
              </a:ext>
            </a:extLst>
          </p:cNvPr>
          <p:cNvSpPr/>
          <p:nvPr/>
        </p:nvSpPr>
        <p:spPr>
          <a:xfrm>
            <a:off x="3163077" y="3242388"/>
            <a:ext cx="2071395" cy="550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选择修改对象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A3445D1-E7BB-48A7-8FCE-F29D5B3AEF64}"/>
              </a:ext>
            </a:extLst>
          </p:cNvPr>
          <p:cNvCxnSpPr>
            <a:stCxn id="7" idx="3"/>
          </p:cNvCxnSpPr>
          <p:nvPr/>
        </p:nvCxnSpPr>
        <p:spPr>
          <a:xfrm>
            <a:off x="5234472" y="3517641"/>
            <a:ext cx="861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9697B58-3CF3-4D20-94EC-B96CB73D3291}"/>
              </a:ext>
            </a:extLst>
          </p:cNvPr>
          <p:cNvSpPr/>
          <p:nvPr/>
        </p:nvSpPr>
        <p:spPr>
          <a:xfrm>
            <a:off x="6095999" y="3247053"/>
            <a:ext cx="1695061" cy="578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录入修改字段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323710-6AFE-4006-80C9-F9E744F2649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7791060" y="3517641"/>
            <a:ext cx="1393371" cy="1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70DCD22-039D-48D3-AB68-3AF31D46C1AD}"/>
              </a:ext>
            </a:extLst>
          </p:cNvPr>
          <p:cNvSpPr/>
          <p:nvPr/>
        </p:nvSpPr>
        <p:spPr>
          <a:xfrm>
            <a:off x="9184431" y="3242388"/>
            <a:ext cx="1891005" cy="55050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保存成功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9476D4-D58C-4737-983B-23737B13BA8E}"/>
              </a:ext>
            </a:extLst>
          </p:cNvPr>
          <p:cNvSpPr txBox="1"/>
          <p:nvPr/>
        </p:nvSpPr>
        <p:spPr>
          <a:xfrm>
            <a:off x="7933747" y="31576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点击保存</a:t>
            </a:r>
          </a:p>
        </p:txBody>
      </p:sp>
    </p:spTree>
    <p:extLst>
      <p:ext uri="{BB962C8B-B14F-4D97-AF65-F5344CB8AC3E}">
        <p14:creationId xmlns:p14="http://schemas.microsoft.com/office/powerpoint/2010/main" val="305772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126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天天意境PC端操作流程</vt:lpstr>
      <vt:lpstr>登录</vt:lpstr>
      <vt:lpstr>查看资源</vt:lpstr>
      <vt:lpstr>搜索资源</vt:lpstr>
      <vt:lpstr>录入资源</vt:lpstr>
      <vt:lpstr>删除资源</vt:lpstr>
      <vt:lpstr>修改资源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天天意境PC端操作流程</dc:title>
  <dc:creator>694150121@qq.com</dc:creator>
  <cp:lastModifiedBy>694150121@qq.com</cp:lastModifiedBy>
  <cp:revision>22</cp:revision>
  <dcterms:created xsi:type="dcterms:W3CDTF">2018-08-17T15:38:48Z</dcterms:created>
  <dcterms:modified xsi:type="dcterms:W3CDTF">2018-08-17T16:09:38Z</dcterms:modified>
</cp:coreProperties>
</file>