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F4612D-324C-4475-A7FA-C2F1FD01D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0E833B9-0D37-4979-AA9E-CA570740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7CC424-CAB4-415C-9F26-8EA6B53F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73A36C-0058-4190-9DFE-3297DEA0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D8741C-80D6-4A2C-A1B8-D543505F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49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F7F8A5-99D0-4075-9359-0975FC6F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0EF78D0-CE58-4472-98D6-645CBAFC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2ED670-0C14-4EDB-88C7-B255A9F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D8EF5E-5732-4497-B562-7A635735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8D0887-8588-40C1-8DD6-7266EA3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46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C0A7CE0-E33F-4150-BA6F-55AA544C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247912-FB50-4DB0-99D0-F7A60E9A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B3A062-5D43-4EE5-B931-15569F8B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94F064-7811-40DA-A484-221A49E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F8BDD9-0A18-4C69-A4CC-3BD880A9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49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9B4C93-E20F-4B46-8772-F7C30AD1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1487C2-41E9-4F38-AD0D-E43F0272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5DD1D0-EC31-4396-B007-0F99B6B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8E46FD-73EC-46C3-A87D-AEA13FD4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2012C9-8FE5-47DE-8052-B8608D47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34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1C6FC7-0174-4455-A82D-8FFBE837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044FF0-FA29-4DB3-9F05-AF57718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7A896F-CD17-4CB6-B355-820C4CD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C2C43-E146-46CD-80AA-6A787CF9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467431-D1A8-438C-A968-095CA57C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69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CFC5E9-7E1C-4DFE-BFE5-84346393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4611C3-C7B0-4B8B-9A4C-22AD56381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C049216-8934-4F45-AC3B-F6B21B52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B7044AF-2E9A-4F75-B42F-91DF04C0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5F81ED6-839B-4BCF-BB1C-32E8B512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4A2BB7-F275-49DB-BCF7-AAC7A15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56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93C3F7-DDFE-4F78-BA5B-5DFE0677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30964FA-B0AB-42A3-97C1-61F73032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F00BF3A-BD30-4395-ADD9-01D6A4249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56E0D2F-04F1-4148-BB74-DED901B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5977987-EDD2-424D-BFDA-1C7D3628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398161E-9432-45BD-9456-C155473E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CA05046-CE3B-4635-B2DB-CE9624D0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A02FA2E-ED18-4DDC-BC25-71F7EE5E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65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065A03-1492-4C42-AFF0-B9500D8D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F1CD764-55FA-475B-84F6-487B058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E0AA69-7F60-4D82-B8F4-CB71E1DD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1D3DB3A-7927-44F8-8722-B387FA46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65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287D27A-F203-45B7-BB88-4DC2A47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3F003AE-55EE-490C-8FA5-7BBDAA09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C1AF20A-6708-42EB-A913-0AA3BDC9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6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D392B-7AB3-4A30-952E-18C7F003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6C21EE-DAA4-4953-A73C-1DAFBEA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F159FB-40B7-473D-9CCD-72FA08C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B0B4E71-9B78-4254-82D6-D8F02183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BCD8603-25F5-4AED-B88C-39CFD3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C9C8008-3D06-404F-B2D0-E6D814D2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46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434590-0944-4410-9291-7C19B8B6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5653078-85D4-41C1-90A3-3156DADB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57B0A3F-9C1D-4B4F-8D22-7C681DFA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6333BE8-99B3-4DD1-9465-AB5ED3E5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0D41C4-81FD-4A31-AEEB-FC4A28A8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644C001-D6AA-4736-9F7C-0714D69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73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941D73E-8346-48C9-B564-9C9A3A2B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362CAD9-DE59-4270-9CC3-83C83B83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2484B3-212C-4A6A-95A8-0E6EE5755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C4E0-593C-4372-A1D3-19CD877DC572}" type="datetimeFigureOut">
              <a:rPr lang="zh-CN" altLang="en-US" smtClean="0"/>
              <a:pPr/>
              <a:t>2018/8/18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870BAD-2B3F-482C-B100-4C914AEB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C4E4DF-CAE3-4B94-9007-1163572A3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EF36-9DFE-4283-B683-DEE37C3252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49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5529C5-7722-47C3-9E22-C0612FE8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天天意境</a:t>
            </a:r>
            <a:r>
              <a:rPr lang="en-US" altLang="zh-CN" dirty="0"/>
              <a:t>PC</a:t>
            </a:r>
            <a:r>
              <a:rPr lang="zh-CN" altLang="en-US" dirty="0"/>
              <a:t>端操作流程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DF2BC259-015D-4DC1-B1A8-C2CDF0C7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437" y="3909948"/>
            <a:ext cx="9144000" cy="1655762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61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03539D-AB68-4F2F-AA52-FECC1AEC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5E921B7-0C31-4705-ABDC-A94FD7F0C80C}"/>
              </a:ext>
            </a:extLst>
          </p:cNvPr>
          <p:cNvSpPr/>
          <p:nvPr/>
        </p:nvSpPr>
        <p:spPr>
          <a:xfrm>
            <a:off x="569167" y="2794517"/>
            <a:ext cx="1791478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进入登录页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A6A15EF-9ACF-41EA-9199-014248C214D3}"/>
              </a:ext>
            </a:extLst>
          </p:cNvPr>
          <p:cNvCxnSpPr>
            <a:stCxn id="4" idx="3"/>
          </p:cNvCxnSpPr>
          <p:nvPr/>
        </p:nvCxnSpPr>
        <p:spPr>
          <a:xfrm>
            <a:off x="2360645" y="3312366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xmlns="" id="{93CCF28A-E4CD-4679-BA12-BBB299BFD5FF}"/>
              </a:ext>
            </a:extLst>
          </p:cNvPr>
          <p:cNvSpPr/>
          <p:nvPr/>
        </p:nvSpPr>
        <p:spPr>
          <a:xfrm>
            <a:off x="3172408" y="2501527"/>
            <a:ext cx="2379305" cy="162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微信扫描二维码登录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xmlns="" id="{BFBDF161-14C4-4FEB-A78F-E92A9357FF15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4556134" y="1496616"/>
            <a:ext cx="810839" cy="119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6C89970-0871-46E8-AE57-71D77EDA9EA9}"/>
              </a:ext>
            </a:extLst>
          </p:cNvPr>
          <p:cNvSpPr txBox="1"/>
          <p:nvPr/>
        </p:nvSpPr>
        <p:spPr>
          <a:xfrm>
            <a:off x="4161454" y="1321355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未授权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53AF753D-CA91-4AD0-B5E8-B4E7C4D1F206}"/>
              </a:ext>
            </a:extLst>
          </p:cNvPr>
          <p:cNvSpPr/>
          <p:nvPr/>
        </p:nvSpPr>
        <p:spPr>
          <a:xfrm>
            <a:off x="5584371" y="1347350"/>
            <a:ext cx="2323321" cy="6866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提示用户无权限登录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3095D843-876C-4F72-9EA2-15EF0E74008A}"/>
              </a:ext>
            </a:extLst>
          </p:cNvPr>
          <p:cNvCxnSpPr>
            <a:stCxn id="13" idx="3"/>
          </p:cNvCxnSpPr>
          <p:nvPr/>
        </p:nvCxnSpPr>
        <p:spPr>
          <a:xfrm>
            <a:off x="5551713" y="3312366"/>
            <a:ext cx="182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C5042D88-42B3-4B5A-A79D-3D3290A86334}"/>
              </a:ext>
            </a:extLst>
          </p:cNvPr>
          <p:cNvSpPr/>
          <p:nvPr/>
        </p:nvSpPr>
        <p:spPr>
          <a:xfrm>
            <a:off x="7380514" y="2962904"/>
            <a:ext cx="2668555" cy="8070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进入管理系统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E83ED96-E367-466A-B2A4-7C412660E398}"/>
              </a:ext>
            </a:extLst>
          </p:cNvPr>
          <p:cNvSpPr txBox="1"/>
          <p:nvPr/>
        </p:nvSpPr>
        <p:spPr>
          <a:xfrm>
            <a:off x="6096000" y="2943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已授权</a:t>
            </a:r>
          </a:p>
        </p:txBody>
      </p:sp>
    </p:spTree>
    <p:extLst>
      <p:ext uri="{BB962C8B-B14F-4D97-AF65-F5344CB8AC3E}">
        <p14:creationId xmlns:p14="http://schemas.microsoft.com/office/powerpoint/2010/main" xmlns="" val="1743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4D197-916C-47F7-8B10-F2E67A8F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549E6AC-4425-4D7D-86C1-DD8A0C1DB173}"/>
              </a:ext>
            </a:extLst>
          </p:cNvPr>
          <p:cNvSpPr/>
          <p:nvPr/>
        </p:nvSpPr>
        <p:spPr>
          <a:xfrm>
            <a:off x="671804" y="2827176"/>
            <a:ext cx="2239347" cy="989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查看资源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6A355F2F-6918-4B4F-8F5A-2A426A94C9C0}"/>
              </a:ext>
            </a:extLst>
          </p:cNvPr>
          <p:cNvCxnSpPr>
            <a:stCxn id="4" idx="3"/>
          </p:cNvCxnSpPr>
          <p:nvPr/>
        </p:nvCxnSpPr>
        <p:spPr>
          <a:xfrm>
            <a:off x="2911151" y="3321699"/>
            <a:ext cx="933061" cy="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60BCD16-3C66-4FB5-87C2-BEBD8B72881F}"/>
              </a:ext>
            </a:extLst>
          </p:cNvPr>
          <p:cNvSpPr/>
          <p:nvPr/>
        </p:nvSpPr>
        <p:spPr>
          <a:xfrm>
            <a:off x="3856653" y="2859833"/>
            <a:ext cx="2239347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B7164DFB-29CE-4BED-BDF4-08B9A3A34C0C}"/>
              </a:ext>
            </a:extLst>
          </p:cNvPr>
          <p:cNvCxnSpPr>
            <a:stCxn id="9" idx="3"/>
          </p:cNvCxnSpPr>
          <p:nvPr/>
        </p:nvCxnSpPr>
        <p:spPr>
          <a:xfrm>
            <a:off x="6096000" y="3321698"/>
            <a:ext cx="11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55B6F24D-20CB-436C-9BD3-8E1E1C79A695}"/>
              </a:ext>
            </a:extLst>
          </p:cNvPr>
          <p:cNvSpPr/>
          <p:nvPr/>
        </p:nvSpPr>
        <p:spPr>
          <a:xfrm>
            <a:off x="7268547" y="2827176"/>
            <a:ext cx="2481943" cy="9563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表格展示</a:t>
            </a:r>
          </a:p>
        </p:txBody>
      </p:sp>
    </p:spTree>
    <p:extLst>
      <p:ext uri="{BB962C8B-B14F-4D97-AF65-F5344CB8AC3E}">
        <p14:creationId xmlns:p14="http://schemas.microsoft.com/office/powerpoint/2010/main" xmlns="" val="7436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390383-5CF1-4A71-B460-F85D095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ACBEF1AA-26C9-41B3-8658-76ED47B001C5}"/>
              </a:ext>
            </a:extLst>
          </p:cNvPr>
          <p:cNvSpPr/>
          <p:nvPr/>
        </p:nvSpPr>
        <p:spPr>
          <a:xfrm>
            <a:off x="485192" y="3275045"/>
            <a:ext cx="1978090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CCA418C2-22DB-4B79-9FD0-AD1664C91000}"/>
              </a:ext>
            </a:extLst>
          </p:cNvPr>
          <p:cNvCxnSpPr>
            <a:stCxn id="4" idx="3"/>
          </p:cNvCxnSpPr>
          <p:nvPr/>
        </p:nvCxnSpPr>
        <p:spPr>
          <a:xfrm flipV="1">
            <a:off x="2463282" y="3592286"/>
            <a:ext cx="895738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0DF9AAC-70D3-4541-9DDF-CFB28060D21E}"/>
              </a:ext>
            </a:extLst>
          </p:cNvPr>
          <p:cNvSpPr/>
          <p:nvPr/>
        </p:nvSpPr>
        <p:spPr>
          <a:xfrm>
            <a:off x="3359021" y="3270379"/>
            <a:ext cx="1763486" cy="62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4B3BF810-3254-48A4-A5BF-7229C47C7639}"/>
              </a:ext>
            </a:extLst>
          </p:cNvPr>
          <p:cNvCxnSpPr>
            <a:stCxn id="7" idx="3"/>
          </p:cNvCxnSpPr>
          <p:nvPr/>
        </p:nvCxnSpPr>
        <p:spPr>
          <a:xfrm>
            <a:off x="5122507" y="3585288"/>
            <a:ext cx="727787" cy="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40165D6C-D83B-4E37-A795-99EA4DE22CE0}"/>
              </a:ext>
            </a:extLst>
          </p:cNvPr>
          <p:cNvSpPr/>
          <p:nvPr/>
        </p:nvSpPr>
        <p:spPr>
          <a:xfrm>
            <a:off x="5840963" y="3270379"/>
            <a:ext cx="1763486" cy="62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输入资源属性关键字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56415F2F-8994-474D-BD06-864B124D3848}"/>
              </a:ext>
            </a:extLst>
          </p:cNvPr>
          <p:cNvCxnSpPr>
            <a:stCxn id="12" idx="3"/>
          </p:cNvCxnSpPr>
          <p:nvPr/>
        </p:nvCxnSpPr>
        <p:spPr>
          <a:xfrm flipV="1">
            <a:off x="7604449" y="3585287"/>
            <a:ext cx="1763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A5821F84-1BB7-495E-8556-A1B3B536C774}"/>
              </a:ext>
            </a:extLst>
          </p:cNvPr>
          <p:cNvSpPr/>
          <p:nvPr/>
        </p:nvSpPr>
        <p:spPr>
          <a:xfrm>
            <a:off x="9367935" y="3310034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表格展示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2E3F61A-B6DB-4CED-B53C-ADF3A03C51D0}"/>
              </a:ext>
            </a:extLst>
          </p:cNvPr>
          <p:cNvSpPr txBox="1"/>
          <p:nvPr/>
        </p:nvSpPr>
        <p:spPr>
          <a:xfrm>
            <a:off x="7968343" y="3135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点击查找</a:t>
            </a:r>
          </a:p>
        </p:txBody>
      </p:sp>
    </p:spTree>
    <p:extLst>
      <p:ext uri="{BB962C8B-B14F-4D97-AF65-F5344CB8AC3E}">
        <p14:creationId xmlns:p14="http://schemas.microsoft.com/office/powerpoint/2010/main" xmlns="" val="1311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资源类别管理</a:t>
            </a:r>
            <a:endParaRPr lang="zh-CN" altLang="en-US" dirty="0"/>
          </a:p>
        </p:txBody>
      </p:sp>
      <p:grpSp>
        <p:nvGrpSpPr>
          <p:cNvPr id="3" name="组合 180"/>
          <p:cNvGrpSpPr/>
          <p:nvPr/>
        </p:nvGrpSpPr>
        <p:grpSpPr>
          <a:xfrm>
            <a:off x="575187" y="1578077"/>
            <a:ext cx="11395593" cy="4969105"/>
            <a:chOff x="575187" y="1578077"/>
            <a:chExt cx="11395593" cy="49691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F24F2D3D-3C90-414F-9605-7EBC4C1FD133}"/>
                </a:ext>
              </a:extLst>
            </p:cNvPr>
            <p:cNvSpPr/>
            <p:nvPr/>
          </p:nvSpPr>
          <p:spPr>
            <a:xfrm>
              <a:off x="575187" y="3153748"/>
              <a:ext cx="722671" cy="474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</a:t>
              </a:r>
              <a:endParaRPr lang="zh-CN" altLang="en-US" dirty="0"/>
            </a:p>
          </p:txBody>
        </p:sp>
        <p:sp>
          <p:nvSpPr>
            <p:cNvPr id="8" name="菱形 7">
              <a:extLst>
                <a:ext uri="{FF2B5EF4-FFF2-40B4-BE49-F238E27FC236}">
                  <a16:creationId xmlns:a16="http://schemas.microsoft.com/office/drawing/2014/main" xmlns="" id="{DCAC3279-15F0-49D6-A37B-43137D51DF03}"/>
                </a:ext>
              </a:extLst>
            </p:cNvPr>
            <p:cNvSpPr/>
            <p:nvPr/>
          </p:nvSpPr>
          <p:spPr>
            <a:xfrm>
              <a:off x="5086688" y="5249356"/>
              <a:ext cx="2243260" cy="104819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</a:t>
              </a:r>
              <a:r>
                <a:rPr lang="zh-CN" altLang="en-US" dirty="0" smtClean="0"/>
                <a:t>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资源内容</a:t>
              </a:r>
              <a:endParaRPr lang="zh-CN" altLang="en-US" dirty="0"/>
            </a:p>
          </p:txBody>
        </p:sp>
        <p:cxnSp>
          <p:nvCxnSpPr>
            <p:cNvPr id="9" name="连接符: 肘形 16">
              <a:extLst>
                <a:ext uri="{FF2B5EF4-FFF2-40B4-BE49-F238E27FC236}">
                  <a16:creationId xmlns:a16="http://schemas.microsoft.com/office/drawing/2014/main" xmlns="" id="{61CCB5EB-A947-4A69-86F6-CCB0FB1D8901}"/>
                </a:ext>
              </a:extLst>
            </p:cNvPr>
            <p:cNvCxnSpPr>
              <a:cxnSpLocks/>
              <a:stCxn id="4" idx="3"/>
              <a:endCxn id="40" idx="1"/>
            </p:cNvCxnSpPr>
            <p:nvPr/>
          </p:nvCxnSpPr>
          <p:spPr>
            <a:xfrm flipV="1">
              <a:off x="1297858" y="2021071"/>
              <a:ext cx="327017" cy="13698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2BB20DE5-0255-4363-97F3-2C34B9BAC636}"/>
                </a:ext>
              </a:extLst>
            </p:cNvPr>
            <p:cNvCxnSpPr>
              <a:cxnSpLocks/>
              <a:stCxn id="45" idx="3"/>
              <a:endCxn id="56" idx="1"/>
            </p:cNvCxnSpPr>
            <p:nvPr/>
          </p:nvCxnSpPr>
          <p:spPr>
            <a:xfrm flipV="1">
              <a:off x="5619185" y="2020528"/>
              <a:ext cx="870144" cy="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39">
              <a:extLst>
                <a:ext uri="{FF2B5EF4-FFF2-40B4-BE49-F238E27FC236}">
                  <a16:creationId xmlns:a16="http://schemas.microsoft.com/office/drawing/2014/main" xmlns="" id="{58E7B1DC-2A85-47CC-84F3-6D4E6E9A8A3E}"/>
                </a:ext>
              </a:extLst>
            </p:cNvPr>
            <p:cNvCxnSpPr>
              <a:cxnSpLocks/>
              <a:stCxn id="8" idx="2"/>
              <a:endCxn id="75" idx="2"/>
            </p:cNvCxnSpPr>
            <p:nvPr/>
          </p:nvCxnSpPr>
          <p:spPr>
            <a:xfrm rot="5400000" flipH="1" flipV="1">
              <a:off x="7470918" y="2159024"/>
              <a:ext cx="2875925" cy="5401127"/>
            </a:xfrm>
            <a:prstGeom prst="bentConnector3">
              <a:avLst>
                <a:gd name="adj1" fmla="val -79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xmlns="" id="{19129B04-F042-4BE8-A718-BED57C746EEE}"/>
                </a:ext>
              </a:extLst>
            </p:cNvPr>
            <p:cNvSpPr txBox="1"/>
            <p:nvPr/>
          </p:nvSpPr>
          <p:spPr>
            <a:xfrm>
              <a:off x="7219095" y="54047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否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8C095344-4BB6-4046-9AF9-1345C0A6FE41}"/>
                </a:ext>
              </a:extLst>
            </p:cNvPr>
            <p:cNvCxnSpPr>
              <a:stCxn id="68" idx="3"/>
              <a:endCxn id="89" idx="1"/>
            </p:cNvCxnSpPr>
            <p:nvPr/>
          </p:nvCxnSpPr>
          <p:spPr>
            <a:xfrm flipV="1">
              <a:off x="9365226" y="3186193"/>
              <a:ext cx="2949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0C7ACE7F-3FB4-4F3A-96B2-7A14A468BD48}"/>
                </a:ext>
              </a:extLst>
            </p:cNvPr>
            <p:cNvCxnSpPr>
              <a:stCxn id="122" idx="3"/>
              <a:endCxn id="8" idx="1"/>
            </p:cNvCxnSpPr>
            <p:nvPr/>
          </p:nvCxnSpPr>
          <p:spPr>
            <a:xfrm>
              <a:off x="4557271" y="5767149"/>
              <a:ext cx="529417" cy="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59">
              <a:extLst>
                <a:ext uri="{FF2B5EF4-FFF2-40B4-BE49-F238E27FC236}">
                  <a16:creationId xmlns:a16="http://schemas.microsoft.com/office/drawing/2014/main" xmlns="" id="{11057A49-1D8D-44F2-A469-1B3C296E495A}"/>
                </a:ext>
              </a:extLst>
            </p:cNvPr>
            <p:cNvCxnSpPr>
              <a:stCxn id="56" idx="3"/>
              <a:endCxn id="68" idx="1"/>
            </p:cNvCxnSpPr>
            <p:nvPr/>
          </p:nvCxnSpPr>
          <p:spPr>
            <a:xfrm>
              <a:off x="8126400" y="2020528"/>
              <a:ext cx="368694" cy="1165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F264F3D7-4C04-4A43-87AC-A119066112C0}"/>
                </a:ext>
              </a:extLst>
            </p:cNvPr>
            <p:cNvCxnSpPr>
              <a:stCxn id="116" idx="3"/>
              <a:endCxn id="82" idx="1"/>
            </p:cNvCxnSpPr>
            <p:nvPr/>
          </p:nvCxnSpPr>
          <p:spPr>
            <a:xfrm flipV="1">
              <a:off x="2772740" y="3820374"/>
              <a:ext cx="179454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1624875" y="1727156"/>
              <a:ext cx="1560832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点击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新增资源类别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3982114" y="1727156"/>
              <a:ext cx="1637071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录入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资源类别名称</a:t>
              </a:r>
              <a:endParaRPr lang="zh-CN" alt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xmlns="" id="{C1ADEA83-2977-4145-B66C-8227C05BCFA3}"/>
                </a:ext>
              </a:extLst>
            </p:cNvPr>
            <p:cNvCxnSpPr>
              <a:cxnSpLocks/>
              <a:stCxn id="40" idx="3"/>
              <a:endCxn id="45" idx="1"/>
            </p:cNvCxnSpPr>
            <p:nvPr/>
          </p:nvCxnSpPr>
          <p:spPr>
            <a:xfrm>
              <a:off x="3185707" y="2021071"/>
              <a:ext cx="796407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6489329" y="1578077"/>
              <a:ext cx="1637071" cy="884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录入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资源类别属性及定义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8495094" y="2892279"/>
              <a:ext cx="870132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</a:t>
              </a:r>
              <a:endParaRPr lang="zh-CN" altLang="en-US" dirty="0"/>
            </a:p>
          </p:txBody>
        </p:sp>
        <p:sp>
          <p:nvSpPr>
            <p:cNvPr id="75" name="矩形: 圆角 3">
              <a:extLst>
                <a:ext uri="{FF2B5EF4-FFF2-40B4-BE49-F238E27FC236}">
                  <a16:creationId xmlns:a16="http://schemas.microsoft.com/office/drawing/2014/main" xmlns="" id="{F24F2D3D-3C90-414F-9605-7EBC4C1FD133}"/>
                </a:ext>
              </a:extLst>
            </p:cNvPr>
            <p:cNvSpPr/>
            <p:nvPr/>
          </p:nvSpPr>
          <p:spPr>
            <a:xfrm>
              <a:off x="11248109" y="2947269"/>
              <a:ext cx="722671" cy="474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结束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2952194" y="3526459"/>
              <a:ext cx="1560832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点击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修改资源类别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4692510" y="3526459"/>
              <a:ext cx="1560832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</a:t>
              </a:r>
              <a:r>
                <a:rPr lang="zh-CN" altLang="en-US" dirty="0" smtClean="0"/>
                <a:t>类别</a:t>
              </a:r>
              <a:r>
                <a:rPr lang="zh-CN" altLang="en-US" dirty="0" smtClean="0"/>
                <a:t>名称</a:t>
              </a:r>
              <a:endParaRPr lang="zh-CN" altLang="en-US" dirty="0" smtClean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6489326" y="3377371"/>
              <a:ext cx="1637071" cy="884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资源类别属性及定义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9660218" y="2892278"/>
              <a:ext cx="1253600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保存结果</a:t>
              </a:r>
              <a:endParaRPr lang="zh-CN" altLang="en-US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8C095344-4BB6-4046-9AF9-1345C0A6FE41}"/>
                </a:ext>
              </a:extLst>
            </p:cNvPr>
            <p:cNvCxnSpPr>
              <a:stCxn id="89" idx="3"/>
              <a:endCxn id="75" idx="1"/>
            </p:cNvCxnSpPr>
            <p:nvPr/>
          </p:nvCxnSpPr>
          <p:spPr>
            <a:xfrm flipV="1">
              <a:off x="10913818" y="3184447"/>
              <a:ext cx="334291" cy="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6">
              <a:extLst>
                <a:ext uri="{FF2B5EF4-FFF2-40B4-BE49-F238E27FC236}">
                  <a16:creationId xmlns:a16="http://schemas.microsoft.com/office/drawing/2014/main" xmlns="" id="{61CCB5EB-A947-4A69-86F6-CCB0FB1D8901}"/>
                </a:ext>
              </a:extLst>
            </p:cNvPr>
            <p:cNvCxnSpPr>
              <a:cxnSpLocks/>
              <a:stCxn id="4" idx="3"/>
              <a:endCxn id="116" idx="1"/>
            </p:cNvCxnSpPr>
            <p:nvPr/>
          </p:nvCxnSpPr>
          <p:spPr>
            <a:xfrm>
              <a:off x="1297858" y="3390926"/>
              <a:ext cx="324464" cy="429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连接符: 肘形 16">
              <a:extLst>
                <a:ext uri="{FF2B5EF4-FFF2-40B4-BE49-F238E27FC236}">
                  <a16:creationId xmlns:a16="http://schemas.microsoft.com/office/drawing/2014/main" xmlns="" id="{61CCB5EB-A947-4A69-86F6-CCB0FB1D8901}"/>
                </a:ext>
              </a:extLst>
            </p:cNvPr>
            <p:cNvCxnSpPr>
              <a:cxnSpLocks/>
              <a:stCxn id="153" idx="3"/>
              <a:endCxn id="75" idx="2"/>
            </p:cNvCxnSpPr>
            <p:nvPr/>
          </p:nvCxnSpPr>
          <p:spPr>
            <a:xfrm flipV="1">
              <a:off x="10043652" y="3421625"/>
              <a:ext cx="1565793" cy="23518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xmlns="" id="{C1ADEA83-2977-4145-B66C-8227C05BCFA3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>
              <a:off x="4513026" y="3820374"/>
              <a:ext cx="179484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xmlns="" id="{C1ADEA83-2977-4145-B66C-8227C05BCFA3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 flipV="1">
              <a:off x="6253342" y="3819822"/>
              <a:ext cx="235984" cy="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59">
              <a:extLst>
                <a:ext uri="{FF2B5EF4-FFF2-40B4-BE49-F238E27FC236}">
                  <a16:creationId xmlns:a16="http://schemas.microsoft.com/office/drawing/2014/main" xmlns="" id="{11057A49-1D8D-44F2-A469-1B3C296E495A}"/>
                </a:ext>
              </a:extLst>
            </p:cNvPr>
            <p:cNvCxnSpPr>
              <a:stCxn id="86" idx="3"/>
              <a:endCxn id="68" idx="1"/>
            </p:cNvCxnSpPr>
            <p:nvPr/>
          </p:nvCxnSpPr>
          <p:spPr>
            <a:xfrm flipV="1">
              <a:off x="8126397" y="3186194"/>
              <a:ext cx="368697" cy="633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1622322" y="3526462"/>
              <a:ext cx="1150418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选定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资源类别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22A53CAA-1C49-4CD0-8D4C-B888527327E4}"/>
                </a:ext>
              </a:extLst>
            </p:cNvPr>
            <p:cNvSpPr/>
            <p:nvPr/>
          </p:nvSpPr>
          <p:spPr>
            <a:xfrm>
              <a:off x="2996439" y="5473234"/>
              <a:ext cx="1560832" cy="587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点击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删除资源类别</a:t>
              </a:r>
              <a:endParaRPr lang="zh-CN" altLang="en-US" dirty="0"/>
            </a:p>
          </p:txBody>
        </p:sp>
        <p:cxnSp>
          <p:nvCxnSpPr>
            <p:cNvPr id="124" name="连接符: 肘形 16">
              <a:extLst>
                <a:ext uri="{FF2B5EF4-FFF2-40B4-BE49-F238E27FC236}">
                  <a16:creationId xmlns:a16="http://schemas.microsoft.com/office/drawing/2014/main" xmlns="" id="{61CCB5EB-A947-4A69-86F6-CCB0FB1D8901}"/>
                </a:ext>
              </a:extLst>
            </p:cNvPr>
            <p:cNvCxnSpPr>
              <a:cxnSpLocks/>
              <a:stCxn id="116" idx="3"/>
              <a:endCxn id="122" idx="1"/>
            </p:cNvCxnSpPr>
            <p:nvPr/>
          </p:nvCxnSpPr>
          <p:spPr>
            <a:xfrm>
              <a:off x="2772740" y="3820377"/>
              <a:ext cx="223699" cy="19467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菱形 152">
              <a:extLst>
                <a:ext uri="{FF2B5EF4-FFF2-40B4-BE49-F238E27FC236}">
                  <a16:creationId xmlns:a16="http://schemas.microsoft.com/office/drawing/2014/main" xmlns="" id="{DCAC3279-15F0-49D6-A37B-43137D51DF03}"/>
                </a:ext>
              </a:extLst>
            </p:cNvPr>
            <p:cNvSpPr/>
            <p:nvPr/>
          </p:nvSpPr>
          <p:spPr>
            <a:xfrm>
              <a:off x="7815134" y="5249356"/>
              <a:ext cx="2228518" cy="104819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确认删除</a:t>
              </a:r>
              <a:endParaRPr lang="zh-CN" altLang="en-US" dirty="0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xmlns="" id="{C1ADEA83-2977-4145-B66C-8227C05BCFA3}"/>
                </a:ext>
              </a:extLst>
            </p:cNvPr>
            <p:cNvCxnSpPr>
              <a:cxnSpLocks/>
              <a:stCxn id="8" idx="3"/>
              <a:endCxn id="153" idx="1"/>
            </p:cNvCxnSpPr>
            <p:nvPr/>
          </p:nvCxnSpPr>
          <p:spPr>
            <a:xfrm>
              <a:off x="7329948" y="5773453"/>
              <a:ext cx="485186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37">
              <a:extLst>
                <a:ext uri="{FF2B5EF4-FFF2-40B4-BE49-F238E27FC236}">
                  <a16:creationId xmlns:a16="http://schemas.microsoft.com/office/drawing/2014/main" xmlns="" id="{C055368F-6126-4BE4-8190-285EB58D59D8}"/>
                </a:ext>
              </a:extLst>
            </p:cNvPr>
            <p:cNvSpPr txBox="1"/>
            <p:nvPr/>
          </p:nvSpPr>
          <p:spPr>
            <a:xfrm>
              <a:off x="6233640" y="61778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164" name="文本框 37">
              <a:extLst>
                <a:ext uri="{FF2B5EF4-FFF2-40B4-BE49-F238E27FC236}">
                  <a16:creationId xmlns:a16="http://schemas.microsoft.com/office/drawing/2014/main" xmlns="" id="{C055368F-6126-4BE4-8190-285EB58D59D8}"/>
                </a:ext>
              </a:extLst>
            </p:cNvPr>
            <p:cNvSpPr txBox="1"/>
            <p:nvPr/>
          </p:nvSpPr>
          <p:spPr>
            <a:xfrm>
              <a:off x="8933012" y="49979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165" name="文本框 40">
              <a:extLst>
                <a:ext uri="{FF2B5EF4-FFF2-40B4-BE49-F238E27FC236}">
                  <a16:creationId xmlns:a16="http://schemas.microsoft.com/office/drawing/2014/main" xmlns="" id="{19129B04-F042-4BE8-A718-BED57C746EEE}"/>
                </a:ext>
              </a:extLst>
            </p:cNvPr>
            <p:cNvSpPr txBox="1"/>
            <p:nvPr/>
          </p:nvSpPr>
          <p:spPr>
            <a:xfrm>
              <a:off x="10272011" y="54195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167" name="矩形: 圆角 8">
              <a:extLst>
                <a:ext uri="{FF2B5EF4-FFF2-40B4-BE49-F238E27FC236}">
                  <a16:creationId xmlns:a16="http://schemas.microsoft.com/office/drawing/2014/main" xmlns="" id="{D789051B-4EAF-46A6-808D-6B06CA75FD4D}"/>
                </a:ext>
              </a:extLst>
            </p:cNvPr>
            <p:cNvSpPr/>
            <p:nvPr/>
          </p:nvSpPr>
          <p:spPr>
            <a:xfrm>
              <a:off x="7984221" y="4437906"/>
              <a:ext cx="1891005" cy="55050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删除选定类别</a:t>
              </a:r>
              <a:endParaRPr lang="zh-CN" altLang="en-US" dirty="0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xmlns="" id="{0C7ACE7F-3FB4-4F3A-96B2-7A14A468BD48}"/>
                </a:ext>
              </a:extLst>
            </p:cNvPr>
            <p:cNvCxnSpPr>
              <a:stCxn id="153" idx="0"/>
              <a:endCxn id="167" idx="2"/>
            </p:cNvCxnSpPr>
            <p:nvPr/>
          </p:nvCxnSpPr>
          <p:spPr>
            <a:xfrm rot="5400000" flipH="1" flipV="1">
              <a:off x="8799086" y="5118719"/>
              <a:ext cx="260944" cy="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xmlns="" id="{0C7ACE7F-3FB4-4F3A-96B2-7A14A468BD48}"/>
                </a:ext>
              </a:extLst>
            </p:cNvPr>
            <p:cNvCxnSpPr>
              <a:stCxn id="167" idx="0"/>
              <a:endCxn id="68" idx="2"/>
            </p:cNvCxnSpPr>
            <p:nvPr/>
          </p:nvCxnSpPr>
          <p:spPr>
            <a:xfrm rot="5400000" flipH="1" flipV="1">
              <a:off x="8451043" y="3958789"/>
              <a:ext cx="957798" cy="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资源内容管理</a:t>
            </a:r>
            <a:endParaRPr lang="zh-CN" altLang="en-US" dirty="0"/>
          </a:p>
        </p:txBody>
      </p:sp>
      <p:sp>
        <p:nvSpPr>
          <p:cNvPr id="5" name="矩形: 圆角 3">
            <a:extLst>
              <a:ext uri="{FF2B5EF4-FFF2-40B4-BE49-F238E27FC236}">
                <a16:creationId xmlns:a16="http://schemas.microsoft.com/office/drawing/2014/main" xmlns="" id="{F24F2D3D-3C90-414F-9605-7EBC4C1FD133}"/>
              </a:ext>
            </a:extLst>
          </p:cNvPr>
          <p:cNvSpPr/>
          <p:nvPr/>
        </p:nvSpPr>
        <p:spPr>
          <a:xfrm>
            <a:off x="206487" y="2340948"/>
            <a:ext cx="593613" cy="37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DCAC3279-15F0-49D6-A37B-43137D51DF03}"/>
              </a:ext>
            </a:extLst>
          </p:cNvPr>
          <p:cNvSpPr/>
          <p:nvPr/>
        </p:nvSpPr>
        <p:spPr>
          <a:xfrm>
            <a:off x="7828429" y="5270913"/>
            <a:ext cx="1252072" cy="49488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审核通过</a:t>
            </a:r>
            <a:endParaRPr lang="zh-CN" altLang="en-US" sz="1200" dirty="0"/>
          </a:p>
        </p:txBody>
      </p:sp>
      <p:cxnSp>
        <p:nvCxnSpPr>
          <p:cNvPr id="7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 flipV="1">
            <a:off x="1828800" y="2097293"/>
            <a:ext cx="383935" cy="436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39">
            <a:extLst>
              <a:ext uri="{FF2B5EF4-FFF2-40B4-BE49-F238E27FC236}">
                <a16:creationId xmlns:a16="http://schemas.microsoft.com/office/drawing/2014/main" xmlns="" id="{58E7B1DC-2A85-47CC-84F3-6D4E6E9A8A3E}"/>
              </a:ext>
            </a:extLst>
          </p:cNvPr>
          <p:cNvCxnSpPr>
            <a:cxnSpLocks/>
            <a:stCxn id="6" idx="2"/>
            <a:endCxn id="20" idx="2"/>
          </p:cNvCxnSpPr>
          <p:nvPr/>
        </p:nvCxnSpPr>
        <p:spPr>
          <a:xfrm rot="5400000" flipH="1" flipV="1">
            <a:off x="8788377" y="3024624"/>
            <a:ext cx="2407265" cy="3075090"/>
          </a:xfrm>
          <a:prstGeom prst="bentConnector3">
            <a:avLst>
              <a:gd name="adj1" fmla="val -9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0">
            <a:extLst>
              <a:ext uri="{FF2B5EF4-FFF2-40B4-BE49-F238E27FC236}">
                <a16:creationId xmlns:a16="http://schemas.microsoft.com/office/drawing/2014/main" xmlns="" id="{19129B04-F042-4BE8-A718-BED57C746EEE}"/>
              </a:ext>
            </a:extLst>
          </p:cNvPr>
          <p:cNvSpPr txBox="1"/>
          <p:nvPr/>
        </p:nvSpPr>
        <p:spPr>
          <a:xfrm>
            <a:off x="8506107" y="57001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否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C095344-4BB6-4046-9AF9-1345C0A6FE41}"/>
              </a:ext>
            </a:extLst>
          </p:cNvPr>
          <p:cNvCxnSpPr>
            <a:stCxn id="116" idx="3"/>
            <a:endCxn id="39" idx="1"/>
          </p:cNvCxnSpPr>
          <p:nvPr/>
        </p:nvCxnSpPr>
        <p:spPr>
          <a:xfrm>
            <a:off x="7759700" y="3188110"/>
            <a:ext cx="442069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3708400" y="5513382"/>
            <a:ext cx="416569" cy="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59">
            <a:extLst>
              <a:ext uri="{FF2B5EF4-FFF2-40B4-BE49-F238E27FC236}">
                <a16:creationId xmlns:a16="http://schemas.microsoft.com/office/drawing/2014/main" xmlns="" id="{11057A49-1D8D-44F2-A469-1B3C296E495A}"/>
              </a:ext>
            </a:extLst>
          </p:cNvPr>
          <p:cNvCxnSpPr>
            <a:stCxn id="16" idx="3"/>
            <a:endCxn id="110" idx="1"/>
          </p:cNvCxnSpPr>
          <p:nvPr/>
        </p:nvCxnSpPr>
        <p:spPr>
          <a:xfrm>
            <a:off x="5156200" y="2097293"/>
            <a:ext cx="408091" cy="1084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2212735" y="1879600"/>
            <a:ext cx="1241665" cy="43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点击录入资源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4110727" y="1879600"/>
            <a:ext cx="1045473" cy="43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录入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资源及属性</a:t>
            </a:r>
            <a:endParaRPr lang="zh-CN" altLang="en-US" sz="1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C1ADEA83-2977-4145-B66C-8227C05BCFA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54400" y="2097293"/>
            <a:ext cx="65632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3">
            <a:extLst>
              <a:ext uri="{FF2B5EF4-FFF2-40B4-BE49-F238E27FC236}">
                <a16:creationId xmlns:a16="http://schemas.microsoft.com/office/drawing/2014/main" xmlns="" id="{F24F2D3D-3C90-414F-9605-7EBC4C1FD133}"/>
              </a:ext>
            </a:extLst>
          </p:cNvPr>
          <p:cNvSpPr/>
          <p:nvPr/>
        </p:nvSpPr>
        <p:spPr>
          <a:xfrm>
            <a:off x="11248109" y="3022599"/>
            <a:ext cx="562891" cy="33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结束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2829489" y="3784600"/>
            <a:ext cx="917012" cy="43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修改资源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4170781" y="3784600"/>
            <a:ext cx="985420" cy="42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修改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资源及属性</a:t>
            </a:r>
            <a:endParaRPr lang="zh-CN" altLang="en-US" sz="1200" dirty="0" smtClean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9649154" y="2984500"/>
            <a:ext cx="866446" cy="41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查看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保存结果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8C095344-4BB6-4046-9AF9-1345C0A6FE41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 flipV="1">
            <a:off x="10515600" y="3190568"/>
            <a:ext cx="732509" cy="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34" idx="2"/>
            <a:endCxn id="20" idx="2"/>
          </p:cNvCxnSpPr>
          <p:nvPr/>
        </p:nvCxnSpPr>
        <p:spPr>
          <a:xfrm rot="5400000" flipH="1" flipV="1">
            <a:off x="6927421" y="1166950"/>
            <a:ext cx="2410548" cy="6793720"/>
          </a:xfrm>
          <a:prstGeom prst="bentConnector3">
            <a:avLst>
              <a:gd name="adj1" fmla="val -9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C1ADEA83-2977-4145-B66C-8227C05BCFA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746501" y="3994712"/>
            <a:ext cx="424280" cy="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59">
            <a:extLst>
              <a:ext uri="{FF2B5EF4-FFF2-40B4-BE49-F238E27FC236}">
                <a16:creationId xmlns:a16="http://schemas.microsoft.com/office/drawing/2014/main" xmlns="" id="{11057A49-1D8D-44F2-A469-1B3C296E495A}"/>
              </a:ext>
            </a:extLst>
          </p:cNvPr>
          <p:cNvCxnSpPr>
            <a:stCxn id="22" idx="3"/>
            <a:endCxn id="110" idx="1"/>
          </p:cNvCxnSpPr>
          <p:nvPr/>
        </p:nvCxnSpPr>
        <p:spPr>
          <a:xfrm flipV="1">
            <a:off x="5156201" y="3181703"/>
            <a:ext cx="408090" cy="813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1012734" y="2336799"/>
            <a:ext cx="816066" cy="39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选定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资源类别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2842186" y="5295900"/>
            <a:ext cx="866214" cy="43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删除资源</a:t>
            </a:r>
            <a:endParaRPr lang="zh-CN" altLang="en-US" sz="1200" dirty="0"/>
          </a:p>
        </p:txBody>
      </p:sp>
      <p:cxnSp>
        <p:nvCxnSpPr>
          <p:cNvPr id="33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53" idx="2"/>
            <a:endCxn id="32" idx="1"/>
          </p:cNvCxnSpPr>
          <p:nvPr/>
        </p:nvCxnSpPr>
        <p:spPr>
          <a:xfrm rot="16200000" flipH="1">
            <a:off x="1620717" y="4291912"/>
            <a:ext cx="2269217" cy="17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xmlns="" id="{DCAC3279-15F0-49D6-A37B-43137D51DF03}"/>
              </a:ext>
            </a:extLst>
          </p:cNvPr>
          <p:cNvSpPr/>
          <p:nvPr/>
        </p:nvSpPr>
        <p:spPr>
          <a:xfrm>
            <a:off x="4124969" y="5257799"/>
            <a:ext cx="1221731" cy="5112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确认删除</a:t>
            </a:r>
            <a:endParaRPr lang="zh-CN" altLang="en-US" sz="1200" dirty="0"/>
          </a:p>
        </p:txBody>
      </p:sp>
      <p:sp>
        <p:nvSpPr>
          <p:cNvPr id="36" name="文本框 37">
            <a:extLst>
              <a:ext uri="{FF2B5EF4-FFF2-40B4-BE49-F238E27FC236}">
                <a16:creationId xmlns:a16="http://schemas.microsoft.com/office/drawing/2014/main" xmlns="" id="{C055368F-6126-4BE4-8190-285EB58D59D8}"/>
              </a:ext>
            </a:extLst>
          </p:cNvPr>
          <p:cNvSpPr txBox="1"/>
          <p:nvPr/>
        </p:nvSpPr>
        <p:spPr>
          <a:xfrm>
            <a:off x="7661575" y="29299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是</a:t>
            </a:r>
          </a:p>
        </p:txBody>
      </p:sp>
      <p:sp>
        <p:nvSpPr>
          <p:cNvPr id="37" name="文本框 37">
            <a:extLst>
              <a:ext uri="{FF2B5EF4-FFF2-40B4-BE49-F238E27FC236}">
                <a16:creationId xmlns:a16="http://schemas.microsoft.com/office/drawing/2014/main" xmlns="" id="{C055368F-6126-4BE4-8190-285EB58D59D8}"/>
              </a:ext>
            </a:extLst>
          </p:cNvPr>
          <p:cNvSpPr txBox="1"/>
          <p:nvPr/>
        </p:nvSpPr>
        <p:spPr>
          <a:xfrm>
            <a:off x="5416555" y="52585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是</a:t>
            </a:r>
          </a:p>
        </p:txBody>
      </p:sp>
      <p:sp>
        <p:nvSpPr>
          <p:cNvPr id="38" name="文本框 40">
            <a:extLst>
              <a:ext uri="{FF2B5EF4-FFF2-40B4-BE49-F238E27FC236}">
                <a16:creationId xmlns:a16="http://schemas.microsoft.com/office/drawing/2014/main" xmlns="" id="{19129B04-F042-4BE8-A718-BED57C746EEE}"/>
              </a:ext>
            </a:extLst>
          </p:cNvPr>
          <p:cNvSpPr txBox="1"/>
          <p:nvPr/>
        </p:nvSpPr>
        <p:spPr>
          <a:xfrm>
            <a:off x="6924547" y="3529675"/>
            <a:ext cx="25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返回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矩形: 圆角 8">
            <a:extLst>
              <a:ext uri="{FF2B5EF4-FFF2-40B4-BE49-F238E27FC236}">
                <a16:creationId xmlns:a16="http://schemas.microsoft.com/office/drawing/2014/main" xmlns="" id="{D789051B-4EAF-46A6-808D-6B06CA75FD4D}"/>
              </a:ext>
            </a:extLst>
          </p:cNvPr>
          <p:cNvSpPr/>
          <p:nvPr/>
        </p:nvSpPr>
        <p:spPr>
          <a:xfrm>
            <a:off x="8201769" y="2997199"/>
            <a:ext cx="866031" cy="3894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保存资源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110" idx="3"/>
            <a:endCxn id="116" idx="1"/>
          </p:cNvCxnSpPr>
          <p:nvPr/>
        </p:nvCxnSpPr>
        <p:spPr>
          <a:xfrm>
            <a:off x="6375400" y="3181703"/>
            <a:ext cx="304947" cy="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39" idx="3"/>
            <a:endCxn id="24" idx="1"/>
          </p:cNvCxnSpPr>
          <p:nvPr/>
        </p:nvCxnSpPr>
        <p:spPr>
          <a:xfrm>
            <a:off x="9067800" y="3191937"/>
            <a:ext cx="581354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C1ADEA83-2977-4145-B66C-8227C05BCFA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800100" y="2529374"/>
            <a:ext cx="212634" cy="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 rot="16200000" flipH="1">
            <a:off x="2370527" y="3542101"/>
            <a:ext cx="756899" cy="161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2212728" y="2806700"/>
            <a:ext cx="911472" cy="43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选定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某条资源</a:t>
            </a:r>
            <a:endParaRPr lang="zh-CN" altLang="en-US" sz="1200" dirty="0"/>
          </a:p>
        </p:txBody>
      </p:sp>
      <p:cxnSp>
        <p:nvCxnSpPr>
          <p:cNvPr id="56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1828800" y="2533650"/>
            <a:ext cx="383928" cy="491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6126533" y="5334000"/>
            <a:ext cx="871167" cy="3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提交审核</a:t>
            </a:r>
            <a:endParaRPr lang="zh-CN" altLang="en-US" sz="1200" dirty="0"/>
          </a:p>
        </p:txBody>
      </p:sp>
      <p:cxnSp>
        <p:nvCxnSpPr>
          <p:cNvPr id="92" name="连接符: 肘形 39">
            <a:extLst>
              <a:ext uri="{FF2B5EF4-FFF2-40B4-BE49-F238E27FC236}">
                <a16:creationId xmlns:a16="http://schemas.microsoft.com/office/drawing/2014/main" xmlns="" id="{58E7B1DC-2A85-47CC-84F3-6D4E6E9A8A3E}"/>
              </a:ext>
            </a:extLst>
          </p:cNvPr>
          <p:cNvCxnSpPr>
            <a:cxnSpLocks/>
            <a:stCxn id="6" idx="3"/>
            <a:endCxn id="120" idx="2"/>
          </p:cNvCxnSpPr>
          <p:nvPr/>
        </p:nvCxnSpPr>
        <p:spPr>
          <a:xfrm flipV="1">
            <a:off x="9080501" y="4845844"/>
            <a:ext cx="1001054" cy="672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82" idx="3"/>
            <a:endCxn id="6" idx="1"/>
          </p:cNvCxnSpPr>
          <p:nvPr/>
        </p:nvCxnSpPr>
        <p:spPr>
          <a:xfrm>
            <a:off x="6997700" y="5513382"/>
            <a:ext cx="830729" cy="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5564291" y="2984500"/>
            <a:ext cx="811109" cy="39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提交审核</a:t>
            </a:r>
            <a:endParaRPr lang="zh-CN" altLang="en-US" sz="1200" dirty="0"/>
          </a:p>
        </p:txBody>
      </p:sp>
      <p:sp>
        <p:nvSpPr>
          <p:cNvPr id="116" name="菱形 115">
            <a:extLst>
              <a:ext uri="{FF2B5EF4-FFF2-40B4-BE49-F238E27FC236}">
                <a16:creationId xmlns:a16="http://schemas.microsoft.com/office/drawing/2014/main" xmlns="" id="{DCAC3279-15F0-49D6-A37B-43137D51DF03}"/>
              </a:ext>
            </a:extLst>
          </p:cNvPr>
          <p:cNvSpPr/>
          <p:nvPr/>
        </p:nvSpPr>
        <p:spPr>
          <a:xfrm>
            <a:off x="6680347" y="2933700"/>
            <a:ext cx="1079353" cy="508819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审核通过</a:t>
            </a:r>
            <a:endParaRPr lang="zh-CN" altLang="en-US" sz="1200" dirty="0"/>
          </a:p>
        </p:txBody>
      </p:sp>
      <p:sp>
        <p:nvSpPr>
          <p:cNvPr id="120" name="矩形: 圆角 8">
            <a:extLst>
              <a:ext uri="{FF2B5EF4-FFF2-40B4-BE49-F238E27FC236}">
                <a16:creationId xmlns:a16="http://schemas.microsoft.com/office/drawing/2014/main" xmlns="" id="{D789051B-4EAF-46A6-808D-6B06CA75FD4D}"/>
              </a:ext>
            </a:extLst>
          </p:cNvPr>
          <p:cNvSpPr/>
          <p:nvPr/>
        </p:nvSpPr>
        <p:spPr>
          <a:xfrm>
            <a:off x="9482409" y="4457699"/>
            <a:ext cx="1198291" cy="38814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删除选定资源</a:t>
            </a:r>
            <a:endParaRPr lang="zh-CN" altLang="en-US" sz="1200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34" idx="3"/>
            <a:endCxn id="82" idx="1"/>
          </p:cNvCxnSpPr>
          <p:nvPr/>
        </p:nvCxnSpPr>
        <p:spPr>
          <a:xfrm flipV="1">
            <a:off x="5346700" y="5513382"/>
            <a:ext cx="779833" cy="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40">
            <a:extLst>
              <a:ext uri="{FF2B5EF4-FFF2-40B4-BE49-F238E27FC236}">
                <a16:creationId xmlns:a16="http://schemas.microsoft.com/office/drawing/2014/main" xmlns="" id="{19129B04-F042-4BE8-A718-BED57C746EEE}"/>
              </a:ext>
            </a:extLst>
          </p:cNvPr>
          <p:cNvSpPr txBox="1"/>
          <p:nvPr/>
        </p:nvSpPr>
        <p:spPr>
          <a:xfrm>
            <a:off x="4730929" y="57361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否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120" idx="0"/>
            <a:endCxn id="24" idx="2"/>
          </p:cNvCxnSpPr>
          <p:nvPr/>
        </p:nvCxnSpPr>
        <p:spPr>
          <a:xfrm rot="5400000" flipH="1" flipV="1">
            <a:off x="9555276" y="3930598"/>
            <a:ext cx="1053380" cy="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39">
            <a:extLst>
              <a:ext uri="{FF2B5EF4-FFF2-40B4-BE49-F238E27FC236}">
                <a16:creationId xmlns:a16="http://schemas.microsoft.com/office/drawing/2014/main" xmlns="" id="{58E7B1DC-2A85-47CC-84F3-6D4E6E9A8A3E}"/>
              </a:ext>
            </a:extLst>
          </p:cNvPr>
          <p:cNvCxnSpPr>
            <a:cxnSpLocks/>
            <a:stCxn id="116" idx="2"/>
            <a:endCxn id="22" idx="2"/>
          </p:cNvCxnSpPr>
          <p:nvPr/>
        </p:nvCxnSpPr>
        <p:spPr>
          <a:xfrm rot="5400000">
            <a:off x="5560606" y="2545405"/>
            <a:ext cx="762305" cy="2556533"/>
          </a:xfrm>
          <a:prstGeom prst="bentConnector3">
            <a:avLst>
              <a:gd name="adj1" fmla="val 129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39">
            <a:extLst>
              <a:ext uri="{FF2B5EF4-FFF2-40B4-BE49-F238E27FC236}">
                <a16:creationId xmlns:a16="http://schemas.microsoft.com/office/drawing/2014/main" xmlns="" id="{58E7B1DC-2A85-47CC-84F3-6D4E6E9A8A3E}"/>
              </a:ext>
            </a:extLst>
          </p:cNvPr>
          <p:cNvCxnSpPr>
            <a:cxnSpLocks/>
            <a:stCxn id="116" idx="0"/>
            <a:endCxn id="20" idx="0"/>
          </p:cNvCxnSpPr>
          <p:nvPr/>
        </p:nvCxnSpPr>
        <p:spPr>
          <a:xfrm rot="16200000" flipH="1">
            <a:off x="9330339" y="823384"/>
            <a:ext cx="88899" cy="4309531"/>
          </a:xfrm>
          <a:prstGeom prst="bentConnector3">
            <a:avLst>
              <a:gd name="adj1" fmla="val -257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37">
            <a:extLst>
              <a:ext uri="{FF2B5EF4-FFF2-40B4-BE49-F238E27FC236}">
                <a16:creationId xmlns:a16="http://schemas.microsoft.com/office/drawing/2014/main" xmlns="" id="{C055368F-6126-4BE4-8190-285EB58D59D8}"/>
              </a:ext>
            </a:extLst>
          </p:cNvPr>
          <p:cNvSpPr txBox="1"/>
          <p:nvPr/>
        </p:nvSpPr>
        <p:spPr>
          <a:xfrm>
            <a:off x="9083975" y="5228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是</a:t>
            </a:r>
          </a:p>
        </p:txBody>
      </p:sp>
      <p:sp>
        <p:nvSpPr>
          <p:cNvPr id="278" name="文本框 40">
            <a:extLst>
              <a:ext uri="{FF2B5EF4-FFF2-40B4-BE49-F238E27FC236}">
                <a16:creationId xmlns:a16="http://schemas.microsoft.com/office/drawing/2014/main" xmlns="" id="{19129B04-F042-4BE8-A718-BED57C746EEE}"/>
              </a:ext>
            </a:extLst>
          </p:cNvPr>
          <p:cNvSpPr txBox="1"/>
          <p:nvPr/>
        </p:nvSpPr>
        <p:spPr>
          <a:xfrm>
            <a:off x="7270929" y="24468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153DF0-1A60-48C1-B09D-381DEC5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F24F2D3D-3C90-414F-9605-7EBC4C1FD133}"/>
              </a:ext>
            </a:extLst>
          </p:cNvPr>
          <p:cNvSpPr/>
          <p:nvPr/>
        </p:nvSpPr>
        <p:spPr>
          <a:xfrm>
            <a:off x="326571" y="315374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录入资源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1ADEA83-2977-4145-B66C-8227C05BCFA3}"/>
              </a:ext>
            </a:extLst>
          </p:cNvPr>
          <p:cNvCxnSpPr>
            <a:cxnSpLocks/>
          </p:cNvCxnSpPr>
          <p:nvPr/>
        </p:nvCxnSpPr>
        <p:spPr>
          <a:xfrm>
            <a:off x="1959428" y="3592285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E41E16D6-B7D9-441D-8F58-C384FC71CDA3}"/>
              </a:ext>
            </a:extLst>
          </p:cNvPr>
          <p:cNvSpPr/>
          <p:nvPr/>
        </p:nvSpPr>
        <p:spPr>
          <a:xfrm>
            <a:off x="5136502" y="1486828"/>
            <a:ext cx="1628192" cy="55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D789051B-4EAF-46A6-808D-6B06CA75FD4D}"/>
              </a:ext>
            </a:extLst>
          </p:cNvPr>
          <p:cNvSpPr/>
          <p:nvPr/>
        </p:nvSpPr>
        <p:spPr>
          <a:xfrm>
            <a:off x="10004748" y="3317026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保存成功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xmlns="" id="{DCAC3279-15F0-49D6-A37B-43137D51DF03}"/>
              </a:ext>
            </a:extLst>
          </p:cNvPr>
          <p:cNvSpPr/>
          <p:nvPr/>
        </p:nvSpPr>
        <p:spPr>
          <a:xfrm>
            <a:off x="2313992" y="3037108"/>
            <a:ext cx="2286000" cy="11103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是否有所录资源类型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61CCB5EB-A947-4A69-86F6-CCB0FB1D890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599992" y="1762082"/>
            <a:ext cx="536510" cy="1830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2BB20DE5-0255-4363-97F3-2C34B9BAC636}"/>
              </a:ext>
            </a:extLst>
          </p:cNvPr>
          <p:cNvCxnSpPr>
            <a:cxnSpLocks/>
          </p:cNvCxnSpPr>
          <p:nvPr/>
        </p:nvCxnSpPr>
        <p:spPr>
          <a:xfrm>
            <a:off x="6764694" y="1761133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86E0FD28-DFBA-4E9D-864E-048CA92FD6F2}"/>
              </a:ext>
            </a:extLst>
          </p:cNvPr>
          <p:cNvSpPr/>
          <p:nvPr/>
        </p:nvSpPr>
        <p:spPr>
          <a:xfrm>
            <a:off x="7105262" y="1485879"/>
            <a:ext cx="1628192" cy="55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点击录入，打开录入弹窗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E1493994-2C4D-46B4-9B8E-FC3EDCB32634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733454" y="1761133"/>
            <a:ext cx="1367712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D3E7677B-F2C6-45FA-8DE8-F727EDA190CF}"/>
              </a:ext>
            </a:extLst>
          </p:cNvPr>
          <p:cNvSpPr/>
          <p:nvPr/>
        </p:nvSpPr>
        <p:spPr>
          <a:xfrm>
            <a:off x="10101166" y="1401646"/>
            <a:ext cx="1698171" cy="734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录入字段，点击保存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C5822B38-04B4-4B46-AE3C-30126499ECAC}"/>
              </a:ext>
            </a:extLst>
          </p:cNvPr>
          <p:cNvCxnSpPr>
            <a:stCxn id="32" idx="2"/>
            <a:endCxn id="9" idx="0"/>
          </p:cNvCxnSpPr>
          <p:nvPr/>
        </p:nvCxnSpPr>
        <p:spPr>
          <a:xfrm flipH="1">
            <a:off x="10950251" y="2136453"/>
            <a:ext cx="1" cy="118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C055368F-6126-4BE4-8190-285EB58D59D8}"/>
              </a:ext>
            </a:extLst>
          </p:cNvPr>
          <p:cNvSpPr txBox="1"/>
          <p:nvPr/>
        </p:nvSpPr>
        <p:spPr>
          <a:xfrm>
            <a:off x="4449495" y="2726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58E7B1DC-2A85-47CC-84F3-6D4E6E9A8A3E}"/>
              </a:ext>
            </a:extLst>
          </p:cNvPr>
          <p:cNvCxnSpPr>
            <a:cxnSpLocks/>
            <a:endCxn id="42" idx="0"/>
          </p:cNvCxnSpPr>
          <p:nvPr/>
        </p:nvCxnSpPr>
        <p:spPr>
          <a:xfrm rot="5400000">
            <a:off x="3858218" y="4227247"/>
            <a:ext cx="20200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19129B04-F042-4BE8-A718-BED57C746EEE}"/>
              </a:ext>
            </a:extLst>
          </p:cNvPr>
          <p:cNvSpPr txBox="1"/>
          <p:nvPr/>
        </p:nvSpPr>
        <p:spPr>
          <a:xfrm>
            <a:off x="4446399" y="42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22A53CAA-1C49-4CD0-8D4C-B888527327E4}"/>
              </a:ext>
            </a:extLst>
          </p:cNvPr>
          <p:cNvSpPr/>
          <p:nvPr/>
        </p:nvSpPr>
        <p:spPr>
          <a:xfrm>
            <a:off x="4205774" y="5237280"/>
            <a:ext cx="1324947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新建类型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xmlns="" id="{7EEC6CE3-D4C9-4442-9279-0FC0FCC11353}"/>
              </a:ext>
            </a:extLst>
          </p:cNvPr>
          <p:cNvSpPr/>
          <p:nvPr/>
        </p:nvSpPr>
        <p:spPr>
          <a:xfrm>
            <a:off x="6487411" y="5187813"/>
            <a:ext cx="1378469" cy="7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点击新增资源按钮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xmlns="" id="{2CB6F585-06A9-4640-AF89-229764894BE7}"/>
              </a:ext>
            </a:extLst>
          </p:cNvPr>
          <p:cNvSpPr/>
          <p:nvPr/>
        </p:nvSpPr>
        <p:spPr>
          <a:xfrm>
            <a:off x="8270985" y="5169143"/>
            <a:ext cx="1283607" cy="755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输入资源类型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xmlns="" id="{BBB02D88-4A5D-436A-B599-8ACF19988F6D}"/>
              </a:ext>
            </a:extLst>
          </p:cNvPr>
          <p:cNvSpPr/>
          <p:nvPr/>
        </p:nvSpPr>
        <p:spPr>
          <a:xfrm>
            <a:off x="8059361" y="3429000"/>
            <a:ext cx="1706854" cy="882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输入属性名称和属性类型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8C095344-4BB6-4046-9AF9-1345C0A6FE41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5530721" y="5531195"/>
            <a:ext cx="956690" cy="1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0C7ACE7F-3FB4-4F3A-96B2-7A14A468BD4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7865880" y="5547033"/>
            <a:ext cx="40510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xmlns="" id="{11057A49-1D8D-44F2-A469-1B3C296E495A}"/>
              </a:ext>
            </a:extLst>
          </p:cNvPr>
          <p:cNvCxnSpPr>
            <a:stCxn id="45" idx="1"/>
            <a:endCxn id="8" idx="2"/>
          </p:cNvCxnSpPr>
          <p:nvPr/>
        </p:nvCxnSpPr>
        <p:spPr>
          <a:xfrm rot="10800000">
            <a:off x="5950599" y="2037335"/>
            <a:ext cx="2108763" cy="18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F264F3D7-4C04-4A43-87AC-A119066112C0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H="1" flipV="1">
            <a:off x="8912788" y="4311641"/>
            <a:ext cx="1" cy="85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012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899BD1-2041-48E5-B23C-4D99D62F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F774A23-C49C-4E50-BDCB-7C4CCBA87856}"/>
              </a:ext>
            </a:extLst>
          </p:cNvPr>
          <p:cNvSpPr/>
          <p:nvPr/>
        </p:nvSpPr>
        <p:spPr>
          <a:xfrm>
            <a:off x="662473" y="3685592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C4BE01C3-25CB-4807-AC5C-AF10BD2AE0A6}"/>
              </a:ext>
            </a:extLst>
          </p:cNvPr>
          <p:cNvCxnSpPr>
            <a:cxnSpLocks/>
          </p:cNvCxnSpPr>
          <p:nvPr/>
        </p:nvCxnSpPr>
        <p:spPr>
          <a:xfrm>
            <a:off x="2295330" y="4124130"/>
            <a:ext cx="107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5D3741E5-7E6D-487E-AD15-F696F899934A}"/>
              </a:ext>
            </a:extLst>
          </p:cNvPr>
          <p:cNvSpPr/>
          <p:nvPr/>
        </p:nvSpPr>
        <p:spPr>
          <a:xfrm>
            <a:off x="3408006" y="3685591"/>
            <a:ext cx="1912776" cy="8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48F97B2F-E0EF-4E66-979C-76078370A621}"/>
              </a:ext>
            </a:extLst>
          </p:cNvPr>
          <p:cNvCxnSpPr/>
          <p:nvPr/>
        </p:nvCxnSpPr>
        <p:spPr>
          <a:xfrm>
            <a:off x="5159829" y="4124130"/>
            <a:ext cx="73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34573CB-AA38-4A09-84A2-CC746298D001}"/>
              </a:ext>
            </a:extLst>
          </p:cNvPr>
          <p:cNvSpPr/>
          <p:nvPr/>
        </p:nvSpPr>
        <p:spPr>
          <a:xfrm>
            <a:off x="5920274" y="3685592"/>
            <a:ext cx="2136710" cy="8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选择需删除资源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1FA42442-0A9A-43B8-ACD7-77F132322CA3}"/>
              </a:ext>
            </a:extLst>
          </p:cNvPr>
          <p:cNvSpPr/>
          <p:nvPr/>
        </p:nvSpPr>
        <p:spPr>
          <a:xfrm>
            <a:off x="9283959" y="3848872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删除成功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B3A11C7-7490-4CC2-B728-6D15B58DFD35}"/>
              </a:ext>
            </a:extLst>
          </p:cNvPr>
          <p:cNvSpPr txBox="1"/>
          <p:nvPr/>
        </p:nvSpPr>
        <p:spPr>
          <a:xfrm>
            <a:off x="8116473" y="3738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确认删除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4EDB41EE-CD85-4483-AE34-353B85B77103}"/>
              </a:ext>
            </a:extLst>
          </p:cNvPr>
          <p:cNvCxnSpPr>
            <a:stCxn id="13" idx="3"/>
          </p:cNvCxnSpPr>
          <p:nvPr/>
        </p:nvCxnSpPr>
        <p:spPr>
          <a:xfrm>
            <a:off x="8056984" y="4124127"/>
            <a:ext cx="122697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72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EA01-840E-40B6-988D-E7C51AB1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1DC7B99-1C9D-496A-A398-E4EE13D88151}"/>
              </a:ext>
            </a:extLst>
          </p:cNvPr>
          <p:cNvSpPr/>
          <p:nvPr/>
        </p:nvSpPr>
        <p:spPr>
          <a:xfrm>
            <a:off x="550506" y="3135086"/>
            <a:ext cx="1511559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80CACA17-333E-4912-951C-A76EF4758F37}"/>
              </a:ext>
            </a:extLst>
          </p:cNvPr>
          <p:cNvCxnSpPr>
            <a:stCxn id="4" idx="3"/>
          </p:cNvCxnSpPr>
          <p:nvPr/>
        </p:nvCxnSpPr>
        <p:spPr>
          <a:xfrm>
            <a:off x="2062065" y="3517641"/>
            <a:ext cx="103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96CE819-63BA-4CFB-911D-24773E8322A8}"/>
              </a:ext>
            </a:extLst>
          </p:cNvPr>
          <p:cNvSpPr/>
          <p:nvPr/>
        </p:nvSpPr>
        <p:spPr>
          <a:xfrm>
            <a:off x="3163077" y="3242388"/>
            <a:ext cx="2071395" cy="55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选择修改对象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FA3445D1-E7BB-48A7-8FCE-F29D5B3AEF64}"/>
              </a:ext>
            </a:extLst>
          </p:cNvPr>
          <p:cNvCxnSpPr>
            <a:stCxn id="7" idx="3"/>
          </p:cNvCxnSpPr>
          <p:nvPr/>
        </p:nvCxnSpPr>
        <p:spPr>
          <a:xfrm>
            <a:off x="5234472" y="3517641"/>
            <a:ext cx="861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89697B58-3CF3-4D20-94EC-B96CB73D3291}"/>
              </a:ext>
            </a:extLst>
          </p:cNvPr>
          <p:cNvSpPr/>
          <p:nvPr/>
        </p:nvSpPr>
        <p:spPr>
          <a:xfrm>
            <a:off x="6095999" y="3247053"/>
            <a:ext cx="1695061" cy="578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录入修改字段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79323710-6AFE-4006-80C9-F9E744F2649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7791060" y="3517641"/>
            <a:ext cx="1393371" cy="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F70DCD22-039D-48D3-AB68-3AF31D46C1AD}"/>
              </a:ext>
            </a:extLst>
          </p:cNvPr>
          <p:cNvSpPr/>
          <p:nvPr/>
        </p:nvSpPr>
        <p:spPr>
          <a:xfrm>
            <a:off x="9184431" y="3242388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保存成功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69476D4-D58C-4737-983B-23737B13BA8E}"/>
              </a:ext>
            </a:extLst>
          </p:cNvPr>
          <p:cNvSpPr txBox="1"/>
          <p:nvPr/>
        </p:nvSpPr>
        <p:spPr>
          <a:xfrm>
            <a:off x="7933747" y="31576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点击保存</a:t>
            </a:r>
          </a:p>
        </p:txBody>
      </p:sp>
    </p:spTree>
    <p:extLst>
      <p:ext uri="{BB962C8B-B14F-4D97-AF65-F5344CB8AC3E}">
        <p14:creationId xmlns:p14="http://schemas.microsoft.com/office/powerpoint/2010/main" xmlns="" val="305772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238</Words>
  <Application>Microsoft Office PowerPoint</Application>
  <PresentationFormat>自定义</PresentationFormat>
  <Paragraphs>107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天天意境PC端操作流程</vt:lpstr>
      <vt:lpstr>登录</vt:lpstr>
      <vt:lpstr>查看资源</vt:lpstr>
      <vt:lpstr>搜索资源</vt:lpstr>
      <vt:lpstr>资源类别管理</vt:lpstr>
      <vt:lpstr>资源内容管理</vt:lpstr>
      <vt:lpstr>录入资源</vt:lpstr>
      <vt:lpstr>删除资源</vt:lpstr>
      <vt:lpstr>修改资源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天天意境PC端操作流程</dc:title>
  <dc:creator>694150121@qq.com</dc:creator>
  <cp:lastModifiedBy>Windows 用户</cp:lastModifiedBy>
  <cp:revision>39</cp:revision>
  <dcterms:created xsi:type="dcterms:W3CDTF">2018-08-17T15:38:48Z</dcterms:created>
  <dcterms:modified xsi:type="dcterms:W3CDTF">2018-08-18T03:20:28Z</dcterms:modified>
</cp:coreProperties>
</file>