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6858000" cy="9144000" type="letter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-1236" y="1374"/>
      </p:cViewPr>
      <p:guideLst>
        <p:guide orient="horz" pos="2828"/>
        <p:guide pos="21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>
            <a:normAutofit/>
          </a:bodyPr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60484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77679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九天软件工作室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42" y="71406"/>
            <a:ext cx="5829300" cy="785786"/>
          </a:xfrm>
        </p:spPr>
        <p:txBody>
          <a:bodyPr anchor="b">
            <a:normAutofit/>
          </a:bodyPr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九天软件工作室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0042" y="857225"/>
            <a:ext cx="5857916" cy="15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手机端操作流程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1"/>
            <a:ext cx="4800600" cy="1200163"/>
          </a:xfrm>
        </p:spPr>
        <p:txBody>
          <a:bodyPr/>
          <a:lstStyle/>
          <a:p>
            <a:r>
              <a:rPr lang="zh-CN" altLang="en-US" dirty="0" smtClean="0"/>
              <a:t>九天软件工作室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常用线框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0174" y="1785918"/>
            <a:ext cx="157163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开始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74" y="2928926"/>
            <a:ext cx="250033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动作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428736" y="4000496"/>
            <a:ext cx="2786082" cy="107157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可选动作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00174" y="5786446"/>
            <a:ext cx="235745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00174" y="6429388"/>
            <a:ext cx="2357454" cy="158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1571612" y="6929454"/>
            <a:ext cx="2286016" cy="7143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929198" y="4143372"/>
            <a:ext cx="1214446" cy="7143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说明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微信授权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428737" y="1500166"/>
            <a:ext cx="3477018" cy="7000924"/>
            <a:chOff x="1428736" y="1500166"/>
            <a:chExt cx="3477018" cy="7000924"/>
          </a:xfrm>
        </p:grpSpPr>
        <p:sp>
          <p:nvSpPr>
            <p:cNvPr id="3" name="圆角矩形 2"/>
            <p:cNvSpPr/>
            <p:nvPr/>
          </p:nvSpPr>
          <p:spPr>
            <a:xfrm>
              <a:off x="2285992" y="1500166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开始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57364" y="2428860"/>
              <a:ext cx="2428892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进入小程序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000240" y="3357554"/>
              <a:ext cx="2143140" cy="7143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没有微信授权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8736" y="4572000"/>
              <a:ext cx="328614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点击“授权系统使用微信账号”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1714488" y="5572132"/>
              <a:ext cx="2714644" cy="85725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同意授权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5992" y="8001024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结束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000240" y="6858016"/>
              <a:ext cx="2143140" cy="7143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进入系统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" name="直接连接符 9"/>
            <p:cNvCxnSpPr>
              <a:stCxn id="3" idx="2"/>
              <a:endCxn id="4" idx="0"/>
            </p:cNvCxnSpPr>
            <p:nvPr/>
          </p:nvCxnSpPr>
          <p:spPr>
            <a:xfrm rot="5400000">
              <a:off x="2857496" y="221454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2"/>
              <a:endCxn id="5" idx="0"/>
            </p:cNvCxnSpPr>
            <p:nvPr/>
          </p:nvCxnSpPr>
          <p:spPr>
            <a:xfrm rot="5400000">
              <a:off x="2857496" y="3143240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4"/>
              <a:endCxn id="6" idx="0"/>
            </p:cNvCxnSpPr>
            <p:nvPr/>
          </p:nvCxnSpPr>
          <p:spPr>
            <a:xfrm rot="5400000">
              <a:off x="2821777" y="4321967"/>
              <a:ext cx="500066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2"/>
              <a:endCxn id="7" idx="0"/>
            </p:cNvCxnSpPr>
            <p:nvPr/>
          </p:nvCxnSpPr>
          <p:spPr>
            <a:xfrm rot="5400000">
              <a:off x="2821777" y="5322099"/>
              <a:ext cx="500066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  <a:endCxn id="9" idx="0"/>
            </p:cNvCxnSpPr>
            <p:nvPr/>
          </p:nvCxnSpPr>
          <p:spPr>
            <a:xfrm rot="5400000">
              <a:off x="2857496" y="6643702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  <a:endCxn id="8" idx="0"/>
            </p:cNvCxnSpPr>
            <p:nvPr/>
          </p:nvCxnSpPr>
          <p:spPr>
            <a:xfrm rot="5400000">
              <a:off x="2857496" y="7786710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7" idx="3"/>
              <a:endCxn id="8" idx="3"/>
            </p:cNvCxnSpPr>
            <p:nvPr/>
          </p:nvCxnSpPr>
          <p:spPr>
            <a:xfrm flipH="1">
              <a:off x="3857628" y="6000760"/>
              <a:ext cx="571504" cy="2250297"/>
            </a:xfrm>
            <a:prstGeom prst="bentConnector3">
              <a:avLst>
                <a:gd name="adj1" fmla="val -84255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72008" y="56314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68700" y="642938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员工注册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28737" y="1071538"/>
            <a:ext cx="3286148" cy="7715304"/>
            <a:chOff x="1428736" y="1500166"/>
            <a:chExt cx="3286148" cy="7715304"/>
          </a:xfrm>
        </p:grpSpPr>
        <p:sp>
          <p:nvSpPr>
            <p:cNvPr id="4" name="圆角矩形 3"/>
            <p:cNvSpPr/>
            <p:nvPr/>
          </p:nvSpPr>
          <p:spPr>
            <a:xfrm>
              <a:off x="2285992" y="1500166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开始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14488" y="2285984"/>
              <a:ext cx="2714644" cy="64294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没有资源使用权限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28736" y="3286116"/>
              <a:ext cx="328614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点击“员工注册”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714488" y="6786578"/>
              <a:ext cx="2714644" cy="6429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审核通过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85992" y="8715404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结束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000240" y="7858148"/>
              <a:ext cx="2143140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使用资源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" name="直接连接符 10"/>
            <p:cNvCxnSpPr>
              <a:stCxn id="4" idx="2"/>
              <a:endCxn id="6" idx="0"/>
            </p:cNvCxnSpPr>
            <p:nvPr/>
          </p:nvCxnSpPr>
          <p:spPr>
            <a:xfrm rot="5400000">
              <a:off x="2928934" y="2143108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4"/>
              <a:endCxn id="7" idx="0"/>
            </p:cNvCxnSpPr>
            <p:nvPr/>
          </p:nvCxnSpPr>
          <p:spPr>
            <a:xfrm rot="5400000">
              <a:off x="2893215" y="3107521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29" idx="0"/>
            </p:cNvCxnSpPr>
            <p:nvPr/>
          </p:nvCxnSpPr>
          <p:spPr>
            <a:xfrm rot="5400000">
              <a:off x="2857496" y="400049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0" idx="0"/>
            </p:cNvCxnSpPr>
            <p:nvPr/>
          </p:nvCxnSpPr>
          <p:spPr>
            <a:xfrm rot="5400000">
              <a:off x="2857496" y="7643834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9" idx="0"/>
            </p:cNvCxnSpPr>
            <p:nvPr/>
          </p:nvCxnSpPr>
          <p:spPr>
            <a:xfrm rot="5400000">
              <a:off x="2928934" y="8572528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3"/>
              <a:endCxn id="9" idx="3"/>
            </p:cNvCxnSpPr>
            <p:nvPr/>
          </p:nvCxnSpPr>
          <p:spPr>
            <a:xfrm flipH="1">
              <a:off x="3857628" y="7108049"/>
              <a:ext cx="571504" cy="1857388"/>
            </a:xfrm>
            <a:prstGeom prst="bentConnector3">
              <a:avLst>
                <a:gd name="adj1" fmla="val -4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57694" y="670299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8700" y="742952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28736" y="4214810"/>
              <a:ext cx="328614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录入注册信息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28736" y="5072066"/>
              <a:ext cx="328614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提交审核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28736" y="5929322"/>
              <a:ext cx="328614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等待审核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直接连接符 39"/>
            <p:cNvCxnSpPr>
              <a:stCxn id="29" idx="2"/>
              <a:endCxn id="32" idx="0"/>
            </p:cNvCxnSpPr>
            <p:nvPr/>
          </p:nvCxnSpPr>
          <p:spPr>
            <a:xfrm rot="5400000">
              <a:off x="2893215" y="4893471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39" idx="0"/>
            </p:cNvCxnSpPr>
            <p:nvPr/>
          </p:nvCxnSpPr>
          <p:spPr>
            <a:xfrm rot="5400000">
              <a:off x="2893215" y="5750727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2"/>
              <a:endCxn id="8" idx="0"/>
            </p:cNvCxnSpPr>
            <p:nvPr/>
          </p:nvCxnSpPr>
          <p:spPr>
            <a:xfrm rot="5400000">
              <a:off x="2893215" y="6607983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7166" y="1071538"/>
            <a:ext cx="5857916" cy="6786610"/>
            <a:chOff x="357166" y="1500166"/>
            <a:chExt cx="5857916" cy="6786610"/>
          </a:xfrm>
        </p:grpSpPr>
        <p:sp>
          <p:nvSpPr>
            <p:cNvPr id="4" name="圆角矩形 3"/>
            <p:cNvSpPr/>
            <p:nvPr/>
          </p:nvSpPr>
          <p:spPr>
            <a:xfrm>
              <a:off x="2285992" y="1500166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开始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1480" y="2571736"/>
              <a:ext cx="185738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点击“审核注册”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5992" y="7786710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结束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肘形连接符 14"/>
            <p:cNvCxnSpPr>
              <a:stCxn id="141" idx="4"/>
              <a:endCxn id="8" idx="0"/>
            </p:cNvCxnSpPr>
            <p:nvPr/>
          </p:nvCxnSpPr>
          <p:spPr>
            <a:xfrm rot="16200000" flipH="1">
              <a:off x="1964515" y="6679415"/>
              <a:ext cx="642942" cy="15716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57232" y="3714744"/>
              <a:ext cx="1285884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选定待审核人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" name="直接连接符 20"/>
            <p:cNvCxnSpPr>
              <a:stCxn id="18" idx="2"/>
              <a:endCxn id="74" idx="0"/>
            </p:cNvCxnSpPr>
            <p:nvPr/>
          </p:nvCxnSpPr>
          <p:spPr>
            <a:xfrm rot="5400000">
              <a:off x="1285860" y="4500562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786058" y="4572000"/>
              <a:ext cx="135732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“指定管理员”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4" name="肘形连接符 33"/>
            <p:cNvCxnSpPr>
              <a:stCxn id="212" idx="2"/>
              <a:endCxn id="33" idx="0"/>
            </p:cNvCxnSpPr>
            <p:nvPr/>
          </p:nvCxnSpPr>
          <p:spPr>
            <a:xfrm rot="5400000">
              <a:off x="3679033" y="3857620"/>
              <a:ext cx="500066" cy="9286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4714884" y="4572000"/>
              <a:ext cx="135732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“删除管理员”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肘形连接符 57"/>
            <p:cNvCxnSpPr>
              <a:stCxn id="212" idx="2"/>
              <a:endCxn id="57" idx="0"/>
            </p:cNvCxnSpPr>
            <p:nvPr/>
          </p:nvCxnSpPr>
          <p:spPr>
            <a:xfrm rot="16200000" flipH="1">
              <a:off x="4643446" y="3821901"/>
              <a:ext cx="500066" cy="10001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菱形 73"/>
            <p:cNvSpPr/>
            <p:nvPr/>
          </p:nvSpPr>
          <p:spPr>
            <a:xfrm>
              <a:off x="571480" y="4714876"/>
              <a:ext cx="1857388" cy="7858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同意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加入公司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>
              <a:stCxn id="57" idx="2"/>
              <a:endCxn id="149" idx="0"/>
            </p:cNvCxnSpPr>
            <p:nvPr/>
          </p:nvCxnSpPr>
          <p:spPr>
            <a:xfrm rot="5400000">
              <a:off x="5286388" y="5250661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/>
          </p:nvSpPr>
          <p:spPr>
            <a:xfrm>
              <a:off x="785794" y="5857884"/>
              <a:ext cx="1428736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将此注册用户加入员工组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肘形连接符 92"/>
            <p:cNvCxnSpPr>
              <a:stCxn id="74" idx="2"/>
              <a:endCxn id="92" idx="0"/>
            </p:cNvCxnSpPr>
            <p:nvPr/>
          </p:nvCxnSpPr>
          <p:spPr>
            <a:xfrm rot="5400000">
              <a:off x="1321573" y="5679283"/>
              <a:ext cx="357190" cy="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74" idx="1"/>
              <a:endCxn id="141" idx="2"/>
            </p:cNvCxnSpPr>
            <p:nvPr/>
          </p:nvCxnSpPr>
          <p:spPr>
            <a:xfrm rot="10800000" flipH="1" flipV="1">
              <a:off x="571480" y="5107784"/>
              <a:ext cx="214314" cy="1750231"/>
            </a:xfrm>
            <a:prstGeom prst="bentConnector3">
              <a:avLst>
                <a:gd name="adj1" fmla="val -106666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57166" y="4786314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</a:t>
              </a:r>
              <a:endParaRPr lang="zh-CN" altLang="en-US" sz="16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714752" y="2571736"/>
              <a:ext cx="1357322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“指定管理员”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1" name="肘形连接符 98"/>
            <p:cNvCxnSpPr>
              <a:stCxn id="4" idx="2"/>
              <a:endCxn id="6" idx="0"/>
            </p:cNvCxnSpPr>
            <p:nvPr/>
          </p:nvCxnSpPr>
          <p:spPr>
            <a:xfrm rot="5400000">
              <a:off x="2000240" y="1500166"/>
              <a:ext cx="571504" cy="15716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肘形连接符 98"/>
            <p:cNvCxnSpPr>
              <a:stCxn id="4" idx="2"/>
              <a:endCxn id="110" idx="0"/>
            </p:cNvCxnSpPr>
            <p:nvPr/>
          </p:nvCxnSpPr>
          <p:spPr>
            <a:xfrm rot="16200000" flipH="1">
              <a:off x="3446859" y="1625182"/>
              <a:ext cx="571504" cy="132160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6" idx="2"/>
              <a:endCxn id="18" idx="0"/>
            </p:cNvCxnSpPr>
            <p:nvPr/>
          </p:nvCxnSpPr>
          <p:spPr>
            <a:xfrm rot="5400000">
              <a:off x="1178703" y="3393273"/>
              <a:ext cx="64294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椭圆 140"/>
            <p:cNvSpPr/>
            <p:nvPr/>
          </p:nvSpPr>
          <p:spPr>
            <a:xfrm>
              <a:off x="785794" y="6572264"/>
              <a:ext cx="1428736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将此注册用户从列表删除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00174" y="5429256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y</a:t>
              </a:r>
              <a:endParaRPr lang="zh-CN" altLang="en-US" sz="1600" dirty="0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2714620" y="5357818"/>
              <a:ext cx="1500198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加入管理员组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572008" y="5357818"/>
              <a:ext cx="1643074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从管理员组删除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2" name="直接连接符 151"/>
            <p:cNvCxnSpPr>
              <a:stCxn id="33" idx="2"/>
              <a:endCxn id="148" idx="0"/>
            </p:cNvCxnSpPr>
            <p:nvPr/>
          </p:nvCxnSpPr>
          <p:spPr>
            <a:xfrm rot="5400000">
              <a:off x="3357562" y="5250661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肘形连接符 160"/>
            <p:cNvCxnSpPr>
              <a:stCxn id="92" idx="6"/>
              <a:endCxn id="8" idx="0"/>
            </p:cNvCxnSpPr>
            <p:nvPr/>
          </p:nvCxnSpPr>
          <p:spPr>
            <a:xfrm>
              <a:off x="2214530" y="6143636"/>
              <a:ext cx="857280" cy="164307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肘形连接符 160"/>
            <p:cNvCxnSpPr>
              <a:stCxn id="148" idx="4"/>
              <a:endCxn id="8" idx="0"/>
            </p:cNvCxnSpPr>
            <p:nvPr/>
          </p:nvCxnSpPr>
          <p:spPr>
            <a:xfrm rot="5400000">
              <a:off x="2339571" y="6661562"/>
              <a:ext cx="1857388" cy="39290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肘形连接符 160"/>
            <p:cNvCxnSpPr>
              <a:stCxn id="149" idx="4"/>
              <a:endCxn id="8" idx="0"/>
            </p:cNvCxnSpPr>
            <p:nvPr/>
          </p:nvCxnSpPr>
          <p:spPr>
            <a:xfrm rot="5400000">
              <a:off x="3303984" y="5697149"/>
              <a:ext cx="1857388" cy="232173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>
              <a:off x="3714752" y="3500430"/>
              <a:ext cx="135732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选定员工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5" name="直接连接符 214"/>
            <p:cNvCxnSpPr>
              <a:stCxn id="110" idx="2"/>
              <a:endCxn id="212" idx="0"/>
            </p:cNvCxnSpPr>
            <p:nvPr/>
          </p:nvCxnSpPr>
          <p:spPr>
            <a:xfrm rot="5400000">
              <a:off x="4179099" y="328611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管理员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85728" y="1071538"/>
            <a:ext cx="6215106" cy="7572428"/>
            <a:chOff x="285728" y="1500166"/>
            <a:chExt cx="6215106" cy="7572428"/>
          </a:xfrm>
        </p:grpSpPr>
        <p:sp>
          <p:nvSpPr>
            <p:cNvPr id="4" name="圆角矩形 3"/>
            <p:cNvSpPr/>
            <p:nvPr/>
          </p:nvSpPr>
          <p:spPr>
            <a:xfrm>
              <a:off x="2285992" y="1500166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开始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85992" y="8572528"/>
              <a:ext cx="1571636" cy="500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结束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" name="肘形连接符 6"/>
            <p:cNvCxnSpPr>
              <a:stCxn id="83" idx="4"/>
              <a:endCxn id="6" idx="0"/>
            </p:cNvCxnSpPr>
            <p:nvPr/>
          </p:nvCxnSpPr>
          <p:spPr>
            <a:xfrm rot="16200000" flipH="1">
              <a:off x="1410876" y="6911594"/>
              <a:ext cx="1285884" cy="203598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428604" y="5500694"/>
              <a:ext cx="1214446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“指定文员”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直接连接符 8"/>
            <p:cNvCxnSpPr>
              <a:stCxn id="8" idx="2"/>
              <a:endCxn id="83" idx="0"/>
            </p:cNvCxnSpPr>
            <p:nvPr/>
          </p:nvCxnSpPr>
          <p:spPr>
            <a:xfrm rot="5400000">
              <a:off x="821513" y="650082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714752" y="5500694"/>
              <a:ext cx="1071570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“指定资源审核人”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" name="肘形连接符 10"/>
            <p:cNvCxnSpPr>
              <a:stCxn id="128" idx="2"/>
              <a:endCxn id="10" idx="0"/>
            </p:cNvCxnSpPr>
            <p:nvPr/>
          </p:nvCxnSpPr>
          <p:spPr>
            <a:xfrm rot="5400000">
              <a:off x="4232678" y="4732736"/>
              <a:ext cx="785818" cy="7500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14950" y="5500694"/>
              <a:ext cx="1143008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“删除资源审核人”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肘形连接符 12"/>
            <p:cNvCxnSpPr>
              <a:stCxn id="128" idx="2"/>
              <a:endCxn id="12" idx="0"/>
            </p:cNvCxnSpPr>
            <p:nvPr/>
          </p:nvCxnSpPr>
          <p:spPr>
            <a:xfrm rot="16200000" flipH="1">
              <a:off x="5000636" y="4714876"/>
              <a:ext cx="785818" cy="78581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2" idx="2"/>
              <a:endCxn id="27" idx="0"/>
            </p:cNvCxnSpPr>
            <p:nvPr/>
          </p:nvCxnSpPr>
          <p:spPr>
            <a:xfrm rot="5400000">
              <a:off x="5572140" y="650082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357430" y="2357422"/>
              <a:ext cx="142876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点击“授权”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直接连接符 22"/>
            <p:cNvCxnSpPr>
              <a:stCxn id="4" idx="2"/>
              <a:endCxn id="20" idx="0"/>
            </p:cNvCxnSpPr>
            <p:nvPr/>
          </p:nvCxnSpPr>
          <p:spPr>
            <a:xfrm rot="5400000">
              <a:off x="2893215" y="2178827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500438" y="6715140"/>
              <a:ext cx="1500198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加入审核人组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2074" y="6715140"/>
              <a:ext cx="1428760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从审核人组删除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10" idx="2"/>
              <a:endCxn id="26" idx="0"/>
            </p:cNvCxnSpPr>
            <p:nvPr/>
          </p:nvCxnSpPr>
          <p:spPr>
            <a:xfrm rot="5400000">
              <a:off x="4036223" y="650082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160"/>
            <p:cNvCxnSpPr>
              <a:stCxn id="82" idx="4"/>
              <a:endCxn id="6" idx="0"/>
            </p:cNvCxnSpPr>
            <p:nvPr/>
          </p:nvCxnSpPr>
          <p:spPr>
            <a:xfrm rot="16200000" flipH="1">
              <a:off x="2214554" y="7715272"/>
              <a:ext cx="1285884" cy="4286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160"/>
            <p:cNvCxnSpPr>
              <a:stCxn id="26" idx="4"/>
              <a:endCxn id="6" idx="0"/>
            </p:cNvCxnSpPr>
            <p:nvPr/>
          </p:nvCxnSpPr>
          <p:spPr>
            <a:xfrm rot="5400000">
              <a:off x="3018232" y="7340223"/>
              <a:ext cx="1285884" cy="117872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160"/>
            <p:cNvCxnSpPr>
              <a:stCxn id="27" idx="4"/>
              <a:endCxn id="6" idx="0"/>
            </p:cNvCxnSpPr>
            <p:nvPr/>
          </p:nvCxnSpPr>
          <p:spPr>
            <a:xfrm rot="5400000">
              <a:off x="3786190" y="6572264"/>
              <a:ext cx="1285884" cy="27146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27" idx="2"/>
              <a:endCxn id="8" idx="0"/>
            </p:cNvCxnSpPr>
            <p:nvPr/>
          </p:nvCxnSpPr>
          <p:spPr>
            <a:xfrm rot="5400000">
              <a:off x="1089406" y="4732736"/>
              <a:ext cx="714380" cy="8215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071678" y="5500694"/>
              <a:ext cx="1143008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点击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“删除文员”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5" name="肘形连接符 44"/>
            <p:cNvCxnSpPr>
              <a:stCxn id="127" idx="2"/>
              <a:endCxn id="44" idx="0"/>
            </p:cNvCxnSpPr>
            <p:nvPr/>
          </p:nvCxnSpPr>
          <p:spPr>
            <a:xfrm rot="16200000" flipH="1">
              <a:off x="1893083" y="4750595"/>
              <a:ext cx="714380" cy="78581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1928802" y="6715140"/>
              <a:ext cx="1428760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从文员组删除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85728" y="6715140"/>
              <a:ext cx="1500198" cy="5715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将此员工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加入文员组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直接连接符 86"/>
            <p:cNvCxnSpPr>
              <a:stCxn id="44" idx="2"/>
              <a:endCxn id="82" idx="0"/>
            </p:cNvCxnSpPr>
            <p:nvPr/>
          </p:nvCxnSpPr>
          <p:spPr>
            <a:xfrm rot="5400000">
              <a:off x="2428868" y="650082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1142984" y="3357554"/>
              <a:ext cx="142876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选定文员组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143380" y="3357554"/>
              <a:ext cx="1714512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选定资源审核人组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6" name="肘形连接符 115"/>
            <p:cNvCxnSpPr>
              <a:stCxn id="20" idx="2"/>
              <a:endCxn id="115" idx="0"/>
            </p:cNvCxnSpPr>
            <p:nvPr/>
          </p:nvCxnSpPr>
          <p:spPr>
            <a:xfrm rot="16200000" flipH="1">
              <a:off x="3786190" y="2143108"/>
              <a:ext cx="500066" cy="192882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/>
            <p:cNvCxnSpPr>
              <a:stCxn id="20" idx="2"/>
              <a:endCxn id="102" idx="0"/>
            </p:cNvCxnSpPr>
            <p:nvPr/>
          </p:nvCxnSpPr>
          <p:spPr>
            <a:xfrm rot="5400000">
              <a:off x="2214554" y="2500298"/>
              <a:ext cx="500066" cy="12144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1142984" y="4286248"/>
              <a:ext cx="142876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选定员工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86256" y="4214810"/>
              <a:ext cx="142876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选定员工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3" name="直接连接符 132"/>
            <p:cNvCxnSpPr>
              <a:stCxn id="102" idx="2"/>
              <a:endCxn id="127" idx="0"/>
            </p:cNvCxnSpPr>
            <p:nvPr/>
          </p:nvCxnSpPr>
          <p:spPr>
            <a:xfrm rot="5400000">
              <a:off x="1643050" y="4071934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15" idx="2"/>
              <a:endCxn id="128" idx="0"/>
            </p:cNvCxnSpPr>
            <p:nvPr/>
          </p:nvCxnSpPr>
          <p:spPr>
            <a:xfrm rot="5400000">
              <a:off x="4822041" y="4036215"/>
              <a:ext cx="35719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资源分享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42918" y="1071538"/>
            <a:ext cx="5325694" cy="7929618"/>
            <a:chOff x="642917" y="1500166"/>
            <a:chExt cx="5325694" cy="7929618"/>
          </a:xfrm>
        </p:grpSpPr>
        <p:sp>
          <p:nvSpPr>
            <p:cNvPr id="4" name="圆角矩形 3"/>
            <p:cNvSpPr/>
            <p:nvPr/>
          </p:nvSpPr>
          <p:spPr>
            <a:xfrm>
              <a:off x="2714618" y="1500166"/>
              <a:ext cx="714381" cy="2857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开始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85991" y="2000232"/>
              <a:ext cx="1571637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选定资源分享模板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000239" y="3571868"/>
              <a:ext cx="2143140" cy="42862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再选一个资源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14618" y="9144032"/>
              <a:ext cx="714381" cy="2857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结束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直接连接符 9"/>
            <p:cNvCxnSpPr>
              <a:stCxn id="4" idx="2"/>
              <a:endCxn id="6" idx="0"/>
            </p:cNvCxnSpPr>
            <p:nvPr/>
          </p:nvCxnSpPr>
          <p:spPr>
            <a:xfrm rot="16200000" flipH="1">
              <a:off x="2964652" y="1893074"/>
              <a:ext cx="21431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2"/>
              <a:endCxn id="18" idx="0"/>
            </p:cNvCxnSpPr>
            <p:nvPr/>
          </p:nvCxnSpPr>
          <p:spPr>
            <a:xfrm rot="5400000">
              <a:off x="2928934" y="2428860"/>
              <a:ext cx="285752" cy="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2"/>
              <a:endCxn id="36" idx="0"/>
            </p:cNvCxnSpPr>
            <p:nvPr/>
          </p:nvCxnSpPr>
          <p:spPr>
            <a:xfrm rot="5400000">
              <a:off x="2928933" y="4143372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10" idx="2"/>
              <a:endCxn id="8" idx="0"/>
            </p:cNvCxnSpPr>
            <p:nvPr/>
          </p:nvCxnSpPr>
          <p:spPr>
            <a:xfrm rot="5400000">
              <a:off x="2964652" y="9036875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7" idx="3"/>
              <a:endCxn id="18" idx="3"/>
            </p:cNvCxnSpPr>
            <p:nvPr/>
          </p:nvCxnSpPr>
          <p:spPr>
            <a:xfrm flipH="1" flipV="1">
              <a:off x="3857627" y="2714612"/>
              <a:ext cx="285752" cy="1071570"/>
            </a:xfrm>
            <a:prstGeom prst="bentConnector3">
              <a:avLst>
                <a:gd name="adj1" fmla="val -79999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71809" y="400924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4097" y="3500430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85990" y="2571736"/>
              <a:ext cx="1571637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选定待分享资源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71677" y="3071802"/>
              <a:ext cx="2000264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将待分享资源放入“分享包”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" name="直接连接符 20"/>
            <p:cNvCxnSpPr>
              <a:stCxn id="18" idx="2"/>
              <a:endCxn id="19" idx="0"/>
            </p:cNvCxnSpPr>
            <p:nvPr/>
          </p:nvCxnSpPr>
          <p:spPr>
            <a:xfrm rot="5400000">
              <a:off x="2964652" y="2964645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2"/>
              <a:endCxn id="7" idx="0"/>
            </p:cNvCxnSpPr>
            <p:nvPr/>
          </p:nvCxnSpPr>
          <p:spPr>
            <a:xfrm rot="5400000">
              <a:off x="2964652" y="3464711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143115" y="4286248"/>
              <a:ext cx="185738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打开“分享包”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43115" y="4786314"/>
              <a:ext cx="185738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检查待分享资源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直接连接符 39"/>
            <p:cNvCxnSpPr>
              <a:stCxn id="36" idx="2"/>
              <a:endCxn id="39" idx="0"/>
            </p:cNvCxnSpPr>
            <p:nvPr/>
          </p:nvCxnSpPr>
          <p:spPr>
            <a:xfrm rot="5400000">
              <a:off x="2964652" y="4679157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42917" y="5572132"/>
              <a:ext cx="1285884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删除多余资源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500305" y="5572132"/>
              <a:ext cx="114300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改变资源顺序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4071941" y="5572132"/>
              <a:ext cx="1643074" cy="42862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增加资源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肘形连接符 49"/>
            <p:cNvCxnSpPr>
              <a:stCxn id="49" idx="3"/>
              <a:endCxn id="18" idx="3"/>
            </p:cNvCxnSpPr>
            <p:nvPr/>
          </p:nvCxnSpPr>
          <p:spPr>
            <a:xfrm flipH="1" flipV="1">
              <a:off x="3857627" y="2714612"/>
              <a:ext cx="1857388" cy="3071834"/>
            </a:xfrm>
            <a:prstGeom prst="bentConnector3">
              <a:avLst>
                <a:gd name="adj1" fmla="val -12308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15015" y="550069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cxnSp>
          <p:nvCxnSpPr>
            <p:cNvPr id="55" name="肘形连接符 54"/>
            <p:cNvCxnSpPr>
              <a:stCxn id="39" idx="2"/>
              <a:endCxn id="44" idx="0"/>
            </p:cNvCxnSpPr>
            <p:nvPr/>
          </p:nvCxnSpPr>
          <p:spPr>
            <a:xfrm rot="5400000">
              <a:off x="1928801" y="4429124"/>
              <a:ext cx="500066" cy="17859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39" idx="2"/>
              <a:endCxn id="45" idx="0"/>
            </p:cNvCxnSpPr>
            <p:nvPr/>
          </p:nvCxnSpPr>
          <p:spPr>
            <a:xfrm rot="5400000">
              <a:off x="2821776" y="5322099"/>
              <a:ext cx="500066" cy="15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39" idx="2"/>
              <a:endCxn id="49" idx="0"/>
            </p:cNvCxnSpPr>
            <p:nvPr/>
          </p:nvCxnSpPr>
          <p:spPr>
            <a:xfrm rot="16200000" flipH="1">
              <a:off x="3732610" y="4411264"/>
              <a:ext cx="500066" cy="18216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500305" y="6429388"/>
              <a:ext cx="114300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点击微信分享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285991" y="6929454"/>
              <a:ext cx="157163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预览分享页面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9" name="肘形连接符 158"/>
            <p:cNvCxnSpPr>
              <a:stCxn id="44" idx="2"/>
              <a:endCxn id="68" idx="0"/>
            </p:cNvCxnSpPr>
            <p:nvPr/>
          </p:nvCxnSpPr>
          <p:spPr>
            <a:xfrm rot="16200000" flipH="1">
              <a:off x="1893082" y="5250661"/>
              <a:ext cx="571504" cy="17859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肘形连接符 161"/>
            <p:cNvCxnSpPr>
              <a:stCxn id="45" idx="2"/>
              <a:endCxn id="68" idx="0"/>
            </p:cNvCxnSpPr>
            <p:nvPr/>
          </p:nvCxnSpPr>
          <p:spPr>
            <a:xfrm rot="5400000">
              <a:off x="2786057" y="6143636"/>
              <a:ext cx="571504" cy="15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肘形连接符 164"/>
            <p:cNvCxnSpPr>
              <a:stCxn id="49" idx="2"/>
              <a:endCxn id="68" idx="0"/>
            </p:cNvCxnSpPr>
            <p:nvPr/>
          </p:nvCxnSpPr>
          <p:spPr>
            <a:xfrm rot="5400000">
              <a:off x="3768330" y="5304240"/>
              <a:ext cx="428628" cy="18216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68" idx="2"/>
              <a:endCxn id="69" idx="0"/>
            </p:cNvCxnSpPr>
            <p:nvPr/>
          </p:nvCxnSpPr>
          <p:spPr>
            <a:xfrm rot="5400000">
              <a:off x="2964652" y="6822297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菱形 187"/>
            <p:cNvSpPr/>
            <p:nvPr/>
          </p:nvSpPr>
          <p:spPr>
            <a:xfrm>
              <a:off x="2285991" y="7500958"/>
              <a:ext cx="1571636" cy="42862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确认分享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57759" y="6009513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cxnSp>
          <p:nvCxnSpPr>
            <p:cNvPr id="190" name="直接连接符 189"/>
            <p:cNvCxnSpPr>
              <a:stCxn id="69" idx="2"/>
              <a:endCxn id="188" idx="0"/>
            </p:cNvCxnSpPr>
            <p:nvPr/>
          </p:nvCxnSpPr>
          <p:spPr>
            <a:xfrm rot="5400000">
              <a:off x="2928933" y="7358082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stCxn id="188" idx="1"/>
              <a:endCxn id="36" idx="1"/>
            </p:cNvCxnSpPr>
            <p:nvPr/>
          </p:nvCxnSpPr>
          <p:spPr>
            <a:xfrm rot="10800000">
              <a:off x="2143115" y="4429124"/>
              <a:ext cx="142876" cy="3286148"/>
            </a:xfrm>
            <a:prstGeom prst="bentConnector3">
              <a:avLst>
                <a:gd name="adj1" fmla="val 1199993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2285991" y="8143900"/>
              <a:ext cx="157163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选择微信分享对象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285991" y="8643966"/>
              <a:ext cx="157163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" tIns="3600" rIns="10800" bIns="3600" rtlCol="0" anchor="ctr" anchorCtr="1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微信分享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5" name="直接连接符 214"/>
            <p:cNvCxnSpPr>
              <a:stCxn id="188" idx="2"/>
              <a:endCxn id="201" idx="0"/>
            </p:cNvCxnSpPr>
            <p:nvPr/>
          </p:nvCxnSpPr>
          <p:spPr>
            <a:xfrm rot="5400000">
              <a:off x="2964652" y="8036743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2"/>
              <a:endCxn id="210" idx="0"/>
            </p:cNvCxnSpPr>
            <p:nvPr/>
          </p:nvCxnSpPr>
          <p:spPr>
            <a:xfrm rot="5400000">
              <a:off x="2964652" y="8536809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071809" y="7858148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000239" y="742952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资源查询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97759" y="1493183"/>
            <a:ext cx="157163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开始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直接连接符 2"/>
          <p:cNvCxnSpPr>
            <a:endCxn id="6" idx="0"/>
          </p:cNvCxnSpPr>
          <p:nvPr/>
        </p:nvCxnSpPr>
        <p:spPr>
          <a:xfrm flipH="1">
            <a:off x="3282950" y="1993265"/>
            <a:ext cx="1270" cy="32448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32635" y="2317750"/>
            <a:ext cx="2500630" cy="499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点击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聚焦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搜索框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肘形连接符 57"/>
          <p:cNvCxnSpPr>
            <a:endCxn id="19" idx="0"/>
          </p:cNvCxnSpPr>
          <p:nvPr/>
        </p:nvCxnSpPr>
        <p:spPr>
          <a:xfrm rot="5400000">
            <a:off x="3108960" y="2992755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05940" y="3171190"/>
            <a:ext cx="2955925" cy="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可选择资源圈，资源属性以及输入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筛选关键字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5400000">
            <a:off x="3104515" y="4029710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83790" y="4208145"/>
            <a:ext cx="1795145" cy="499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点击搜索按钮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09791" y="5053985"/>
            <a:ext cx="2143140" cy="57150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tIns="3600" rIns="10800" bIns="3600" rtlCol="0" anchor="ctr"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展示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资源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5400000">
            <a:off x="3101340" y="4882515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3108960" y="5800090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500299" y="5978823"/>
            <a:ext cx="157163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结束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日志查看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97759" y="1493183"/>
            <a:ext cx="157163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开始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直接连接符 2"/>
          <p:cNvCxnSpPr>
            <a:endCxn id="6" idx="0"/>
          </p:cNvCxnSpPr>
          <p:nvPr/>
        </p:nvCxnSpPr>
        <p:spPr>
          <a:xfrm flipH="1">
            <a:off x="3282950" y="1993265"/>
            <a:ext cx="1270" cy="32448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32635" y="2317750"/>
            <a:ext cx="2500630" cy="499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点击资源日志按钮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12331" y="3170575"/>
            <a:ext cx="2143140" cy="57150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tIns="3600" rIns="10800" bIns="3600" rtlCol="0" anchor="ctr"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展示日志列表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5400000">
            <a:off x="3104515" y="2992120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3111500" y="3916680"/>
            <a:ext cx="353060" cy="3175"/>
          </a:xfrm>
          <a:prstGeom prst="bentConnector3">
            <a:avLst>
              <a:gd name="adj1" fmla="val 5009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502839" y="4095413"/>
            <a:ext cx="157163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9" tIns="3600" rIns="10799" bIns="3600" rtlCol="0" anchor="ctr" anchorCtr="1"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结束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演示</Application>
  <PresentationFormat>信纸(8.5x11 英寸)</PresentationFormat>
  <Paragraphs>206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手机端操作流程</vt:lpstr>
      <vt:lpstr>常用线框</vt:lpstr>
      <vt:lpstr> 微信授权</vt:lpstr>
      <vt:lpstr>员工注册</vt:lpstr>
      <vt:lpstr>权限管理-超级管理员</vt:lpstr>
      <vt:lpstr>权限管理-管理员</vt:lpstr>
      <vt:lpstr>资源分享</vt:lpstr>
      <vt:lpstr>资源查询</vt:lpstr>
      <vt:lpstr>日志查看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手机端操作流程</dc:title>
  <dc:creator>River</dc:creator>
  <cp:lastModifiedBy>陈菜菜。</cp:lastModifiedBy>
  <cp:revision>59</cp:revision>
  <dcterms:created xsi:type="dcterms:W3CDTF">2018-08-14T00:57:00Z</dcterms:created>
  <dcterms:modified xsi:type="dcterms:W3CDTF">2018-08-15T15:33:45Z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