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57" r:id="rId14"/>
    <p:sldId id="25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DA2-6A6C-4F8F-B2D6-2F9812E4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487E-0690-4DC6-88C8-2C99D92A6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8066-92BF-4E73-AAE4-457100A1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093F-4979-4C68-82CD-C559626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F084-79C2-4F18-BB6B-DF1299B8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AB1B-CD81-4DA6-9772-2AC1D2A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4747-04AF-4378-867D-1E1F098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8C9-868D-4CC4-A7B5-BFA1089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8C74-CDA2-4683-8E85-3508293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C459-7649-418C-A4DD-7EAE42B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7C316-858A-4D75-9905-E93A043D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16D5B-6F68-4062-91E7-5B0BD108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7B90-6612-4C32-BBEF-C01A0A3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36AF-F3F5-4BF3-9434-F050918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DC4F-BB8F-46C4-9809-D5F1252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7653-AE68-40B1-8CCA-8CFBD3A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9DE8-D76A-45E0-BC6D-263F2411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B64E-D970-44DD-B842-86E23494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4372-EA1C-44D5-BF49-6D7E8B5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095B-0E44-472F-A69B-741C25D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805-0F9A-48FB-B1FB-36831427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F40C-D713-4985-8A21-EF2B4FEA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AE6-9486-449E-B132-740C6FB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C812-7F9C-4179-8EE1-0CF0B60B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75A0-7AFE-44A4-A008-0D3A0F9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B9E-02FE-4E62-9AD2-214C9A0E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77A4-9D49-4577-BCAA-0B818AE5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7176-00C1-4BF4-8EC6-8C5DC2DB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F743-6DF2-49A7-A754-55D27A8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EDF6-6699-4D73-A485-8CC1987B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ABC1-F835-44FF-97A7-79D5E21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A3B-4922-46FE-A25F-B1FEC1CC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66D1-BA1E-45CF-8A83-846AD497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D1F5-25EC-4D1F-9F58-97DB1AC9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D331-8068-4B97-930E-6C3D7909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0F247-BB50-4BAC-B03F-135736B8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32DD-5657-4653-92D1-781A2EE7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9DEDD-9C4E-4B26-996E-2B91F2E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1C334-B1F7-447F-903C-5EEB902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9031-0AB4-4FEE-A40D-5228DA49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0CBFA-EC3B-4AC7-9646-8507C0A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66A5-FB17-4CD0-BF27-684A01A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EEE3-80CD-4D89-87CD-6F6DB92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DF2F9-3BB4-4B44-8F68-F848AFDA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31CA-1CC2-43BF-ABD2-D98901F9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955E-9E15-4FE6-889E-28362444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980-F7CD-497A-B499-C9156BA6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8CF2-FC91-4839-AEF6-A6C8B232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06815-DC0B-4AE7-87ED-B844237B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9F5C-061F-4214-B4C3-A756E155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01A3-1E50-4048-A41C-9569D565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142D-C119-415F-8EF9-ABD01C4B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3B9-9862-420C-B08F-19A2D8FF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6495-E87A-44A9-BC9A-6F25FD95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B4F5-27B6-492F-9A25-CEDB142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C743-22C8-4DF2-83B2-51BEF98B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28-E69B-4F42-BF0D-D27BA230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103A-79F0-4B26-A0FA-C6C4D94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BE59-0001-44B2-B28B-9AA9095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E5C-1875-44CE-B614-58902C79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371E-2071-4457-8805-C3829506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E645-84B7-4BB6-B93A-F462A49BAD9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879F-A87A-44B9-A6EC-B4801DBB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A304-355F-4FE9-AC21-87F2634F8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iemtienonline360.com/hoc-lap-trinh-tren-nen-tang-near-blockchain-dong-thoi-vua-kiem-chung-chi-near-certified-developer-vua-kiem-tien/" TargetMode="External"/><Relationship Id="rId3" Type="http://schemas.openxmlformats.org/officeDocument/2006/relationships/hyperlink" Target="https://t.me/neardev_vncommuity" TargetMode="External"/><Relationship Id="rId7" Type="http://schemas.openxmlformats.org/officeDocument/2006/relationships/hyperlink" Target="https://nomicon.io/RuntimeSpec/Transactions.html" TargetMode="External"/><Relationship Id="rId2" Type="http://schemas.openxmlformats.org/officeDocument/2006/relationships/hyperlink" Target="https://t.me/near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develop/contracts/as/intro" TargetMode="External"/><Relationship Id="rId5" Type="http://schemas.openxmlformats.org/officeDocument/2006/relationships/hyperlink" Target="https://github.com/orgs/near-examples/repositories?page=2" TargetMode="External"/><Relationship Id="rId4" Type="http://schemas.openxmlformats.org/officeDocument/2006/relationships/hyperlink" Target="https://t.me/nearvndev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ar.org/docs/develop/contracts/as/near-sdk-as" TargetMode="External"/><Relationship Id="rId2" Type="http://schemas.openxmlformats.org/officeDocument/2006/relationships/hyperlink" Target="https://docs.near.org/docs/develop/contracts/as/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api/naj-quick-reference" TargetMode="External"/><Relationship Id="rId5" Type="http://schemas.openxmlformats.org/officeDocument/2006/relationships/hyperlink" Target="https://docs.near.org/docs/develop/contracts/as/testing-as-contracts#step-3---write-a-couple-of-tests-for-the-contract" TargetMode="External"/><Relationship Id="rId4" Type="http://schemas.openxmlformats.org/officeDocument/2006/relationships/hyperlink" Target="https://docs.near.org/docs/tools/near-cl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A4E771-773C-46F2-827E-3C8C81DB01C9}"/>
              </a:ext>
            </a:extLst>
          </p:cNvPr>
          <p:cNvSpPr/>
          <p:nvPr/>
        </p:nvSpPr>
        <p:spPr>
          <a:xfrm>
            <a:off x="7337733" y="1560298"/>
            <a:ext cx="3450210" cy="492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D3E7-8A70-4E4F-A177-FC0D647BEDF4}"/>
              </a:ext>
            </a:extLst>
          </p:cNvPr>
          <p:cNvSpPr/>
          <p:nvPr/>
        </p:nvSpPr>
        <p:spPr>
          <a:xfrm>
            <a:off x="1582917" y="1560298"/>
            <a:ext cx="3450210" cy="492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B520-ADBB-4728-AC19-2D2841D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Idea</a:t>
            </a:r>
          </a:p>
        </p:txBody>
      </p:sp>
      <p:pic>
        <p:nvPicPr>
          <p:cNvPr id="2052" name="Picture 4" descr="Man Reading Book, Looking Bored Stock Photo, Picture And Royalty Free  Image. Image 70778464.">
            <a:extLst>
              <a:ext uri="{FF2B5EF4-FFF2-40B4-BE49-F238E27FC236}">
                <a16:creationId xmlns:a16="http://schemas.microsoft.com/office/drawing/2014/main" id="{7481D008-AB8B-4485-9C72-B813D90D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3" y="4226551"/>
            <a:ext cx="3201066" cy="21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5 Interesting Books To Read That You Will Absolutely Enjoy">
            <a:extLst>
              <a:ext uri="{FF2B5EF4-FFF2-40B4-BE49-F238E27FC236}">
                <a16:creationId xmlns:a16="http://schemas.microsoft.com/office/drawing/2014/main" id="{498393A5-88FE-42C9-9BA6-4E36AA4D6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9" y="2107054"/>
            <a:ext cx="3201066" cy="21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7 sách Bill Gates khuyên đọc - Vnwriter.net">
            <a:extLst>
              <a:ext uri="{FF2B5EF4-FFF2-40B4-BE49-F238E27FC236}">
                <a16:creationId xmlns:a16="http://schemas.microsoft.com/office/drawing/2014/main" id="{6076F54C-91F1-47B1-AD63-FCAE358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9" y="4397767"/>
            <a:ext cx="3186260" cy="17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 bước đơn giản để làm cho con không còn ghét đọc sách">
            <a:extLst>
              <a:ext uri="{FF2B5EF4-FFF2-40B4-BE49-F238E27FC236}">
                <a16:creationId xmlns:a16="http://schemas.microsoft.com/office/drawing/2014/main" id="{264736FB-4CA9-42C9-96AF-A96CD2AD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3" y="1970217"/>
            <a:ext cx="3201066" cy="21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A50E5D0-879C-46CE-9BF2-1BA810A3B2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33127" y="2913047"/>
            <a:ext cx="2304606" cy="1107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675-41DA-4FEC-82AF-069001C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token from contract to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69BE5-EA72-49FF-A246-457201462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23811" cy="1193914"/>
          </a:xfrm>
        </p:spPr>
      </p:pic>
    </p:spTree>
    <p:extLst>
      <p:ext uri="{BB962C8B-B14F-4D97-AF65-F5344CB8AC3E}">
        <p14:creationId xmlns:p14="http://schemas.microsoft.com/office/powerpoint/2010/main" val="160425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04-825B-4686-9078-DC53236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from one to other user using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FE43-DBEC-4DD3-A9A9-FAFFF606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You </a:t>
            </a:r>
            <a:r>
              <a:rPr lang="en-US" i="0" dirty="0">
                <a:solidFill>
                  <a:srgbClr val="232629"/>
                </a:solidFill>
                <a:effectLst/>
                <a:latin typeface="-apple-system"/>
              </a:rPr>
              <a:t>cannot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transfer tokens from an arbitrary account. Imagine I have a contract that can transfer tokens from your balance. That does not sound secure, right?</a:t>
            </a:r>
          </a:p>
          <a:p>
            <a:r>
              <a:rPr lang="en-US" dirty="0"/>
              <a:t>The </a:t>
            </a:r>
            <a:r>
              <a:rPr lang="en-US" b="1" dirty="0"/>
              <a:t>approach</a:t>
            </a:r>
            <a:r>
              <a:rPr lang="en-US" dirty="0"/>
              <a:t> you want to implement is the following: when account </a:t>
            </a:r>
            <a:r>
              <a:rPr lang="en-US" dirty="0" err="1"/>
              <a:t>a.testnet</a:t>
            </a:r>
            <a:r>
              <a:rPr lang="en-US" dirty="0"/>
              <a:t> calls a contract, it attaches some tokens with the call (create a transaction with non-zero deposit in </a:t>
            </a:r>
            <a:r>
              <a:rPr lang="en-US" dirty="0" err="1"/>
              <a:t>FunctionCall</a:t>
            </a:r>
            <a:r>
              <a:rPr lang="en-US" dirty="0"/>
              <a:t> action), and then, inside the contract, create a Transfer to the account </a:t>
            </a:r>
            <a:r>
              <a:rPr lang="en-US" dirty="0" err="1"/>
              <a:t>b.testnet</a:t>
            </a:r>
            <a:r>
              <a:rPr lang="en-US" dirty="0"/>
              <a:t>.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78A6ED-762D-4DC9-AC0D-C3DD83B29EA6}"/>
              </a:ext>
            </a:extLst>
          </p:cNvPr>
          <p:cNvSpPr/>
          <p:nvPr/>
        </p:nvSpPr>
        <p:spPr>
          <a:xfrm>
            <a:off x="980387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a.testnet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2CEA3-9655-481E-B126-188F7CF1FB90}"/>
              </a:ext>
            </a:extLst>
          </p:cNvPr>
          <p:cNvSpPr/>
          <p:nvPr/>
        </p:nvSpPr>
        <p:spPr>
          <a:xfrm>
            <a:off x="4908222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contract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DA045F-DC67-41CF-B438-A9302C5A0FEB}"/>
              </a:ext>
            </a:extLst>
          </p:cNvPr>
          <p:cNvSpPr/>
          <p:nvPr/>
        </p:nvSpPr>
        <p:spPr>
          <a:xfrm>
            <a:off x="8978245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b.testnet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445B90-230B-4A5F-A48C-0695D977AA2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355942" y="5467547"/>
            <a:ext cx="155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82D5E-B4C6-4218-9608-3AF7FED9D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283777" y="5467547"/>
            <a:ext cx="16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682E22-976B-4D8D-8245-ED91B341F9F1}"/>
              </a:ext>
            </a:extLst>
          </p:cNvPr>
          <p:cNvSpPr txBox="1"/>
          <p:nvPr/>
        </p:nvSpPr>
        <p:spPr>
          <a:xfrm>
            <a:off x="3284849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1NEAR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46889-376F-42AC-84D9-00DC7D2BE608}"/>
              </a:ext>
            </a:extLst>
          </p:cNvPr>
          <p:cNvSpPr txBox="1"/>
          <p:nvPr/>
        </p:nvSpPr>
        <p:spPr>
          <a:xfrm>
            <a:off x="7283777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1NEAR</a:t>
            </a:r>
          </a:p>
        </p:txBody>
      </p:sp>
    </p:spTree>
    <p:extLst>
      <p:ext uri="{BB962C8B-B14F-4D97-AF65-F5344CB8AC3E}">
        <p14:creationId xmlns:p14="http://schemas.microsoft.com/office/powerpoint/2010/main" val="36932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01AD-25DE-47BB-99FD-240C667A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Exceeded the prepaid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124A-8B21-4599-9539-C33920E7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EA270-2A3F-4CFC-B464-394A46B6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5" y="1916243"/>
            <a:ext cx="7860186" cy="2200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61192-8A81-4BED-AD87-46917CA7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4" y="4633715"/>
            <a:ext cx="7860186" cy="17455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617C494-F2B0-469F-A348-43A3B1204681}"/>
              </a:ext>
            </a:extLst>
          </p:cNvPr>
          <p:cNvSpPr/>
          <p:nvPr/>
        </p:nvSpPr>
        <p:spPr>
          <a:xfrm>
            <a:off x="3864990" y="4116624"/>
            <a:ext cx="952107" cy="51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81E-BCB8-4382-9C0C-788312C5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up debug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FC6A-7A67-4927-A7C4-93B53E8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deploy will deploy your project  to </a:t>
            </a:r>
            <a:r>
              <a:rPr lang="en-US" dirty="0" err="1"/>
              <a:t>github</a:t>
            </a:r>
            <a:r>
              <a:rPr lang="en-US" dirty="0"/>
              <a:t> page so it is take long time (1~2 minutes)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Use ‘yarn dev’ -&gt; your product will is deployed on local pc -&gt; (3~5s) and update UI take &lt;1s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D97-6468-427F-9DB1-E35AC23E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1815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guest book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F73B-5D5A-443D-9308-4062E864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444"/>
            <a:ext cx="9144000" cy="4193930"/>
          </a:xfrm>
        </p:spPr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remove </a:t>
            </a:r>
            <a:r>
              <a:rPr lang="en-US" dirty="0" err="1"/>
              <a:t>yarn.lock</a:t>
            </a:r>
            <a:r>
              <a:rPr lang="en-US" dirty="0"/>
              <a:t>, node-modules -&gt; yarn install -&gt; yarn deploy </a:t>
            </a:r>
          </a:p>
          <a:p>
            <a:pPr algn="l"/>
            <a:r>
              <a:rPr lang="en-US" dirty="0"/>
              <a:t>Then see your product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42C68-4B23-48A3-91E1-66F39D81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3429000"/>
            <a:ext cx="6578379" cy="957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BC613A-2BB6-4307-A938-9BDC1025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72" y="4792056"/>
            <a:ext cx="8166114" cy="9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A5E7-8AAF-40F7-9BCF-4632C87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ABB6-3096-4F72-8226-8C1C86EA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https://learnnear.club/vi/huong-dan-xay-dung-va-phat-trien-tren-near/</a:t>
            </a:r>
          </a:p>
          <a:p>
            <a:r>
              <a:rPr lang="en-US" sz="2000" dirty="0">
                <a:hlinkClick r:id="rId2"/>
              </a:rPr>
              <a:t>https://docs.google.com/presentation/d/1jNpzqRAm44HGefgrlOpXV-qwJQQ1X8JOBSpxhkUNchI/edit#slide=id.g86d27c84b2_0_90</a:t>
            </a:r>
          </a:p>
          <a:p>
            <a:r>
              <a:rPr lang="en-US" sz="2000" dirty="0">
                <a:hlinkClick r:id="rId2"/>
              </a:rPr>
              <a:t>https://t.me/neardev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https://t.me/neardev_vncommuity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https://t.me/nearvndevel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https://github.com/orgs/near-examples/repositories?page=2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https://docs.near.org/docs/develop/contracts/as/intro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https://nomicon.io/RuntimeSpec/Transactions.html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https://kiemtienonline360.com/hoc-lap-trinh-tren-nen-tang-near-blockchain-dong-thoi-vua-kiem-chung-chi-near-certified-developer-vua-kiem-tien/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D00-1AAB-45F6-82AB-0BB9F96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good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737-2465-4118-96E3-974AB80C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4777332" cy="3264849"/>
          </a:xfrm>
          <a:prstGeom prst="rect">
            <a:avLst/>
          </a:prstGeom>
        </p:spPr>
      </p:pic>
      <p:pic>
        <p:nvPicPr>
          <p:cNvPr id="3074" name="Picture 2" descr="Assessment Book Stock Illustrations – 271 Assessment Book Stock  Illustrations, Vectors &amp;amp; Clipart - Dreamstime">
            <a:extLst>
              <a:ext uri="{FF2B5EF4-FFF2-40B4-BE49-F238E27FC236}">
                <a16:creationId xmlns:a16="http://schemas.microsoft.com/office/drawing/2014/main" id="{FCB014BD-5208-4261-ACEE-41F462883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441" y="1678447"/>
            <a:ext cx="3572801" cy="34120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BCB3923-29B4-444F-9007-0B6CB835340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615532" y="2722686"/>
            <a:ext cx="1101895" cy="735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F58386-85F4-4CD0-85FC-B120991D47D3}"/>
              </a:ext>
            </a:extLst>
          </p:cNvPr>
          <p:cNvSpPr/>
          <p:nvPr/>
        </p:nvSpPr>
        <p:spPr>
          <a:xfrm>
            <a:off x="6717427" y="1690688"/>
            <a:ext cx="1597014" cy="2063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reviews from other and choose one for you</a:t>
            </a:r>
          </a:p>
        </p:txBody>
      </p:sp>
    </p:spTree>
    <p:extLst>
      <p:ext uri="{BB962C8B-B14F-4D97-AF65-F5344CB8AC3E}">
        <p14:creationId xmlns:p14="http://schemas.microsoft.com/office/powerpoint/2010/main" val="32366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4E25-AB51-4788-AE6A-5D2245E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“book reviews” </a:t>
            </a:r>
            <a:r>
              <a:rPr lang="en-US" dirty="0"/>
              <a:t>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73B5D-AD31-4B69-8325-388893A7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53" y="1589955"/>
            <a:ext cx="7823271" cy="4351338"/>
          </a:xfrm>
        </p:spPr>
      </p:pic>
    </p:spTree>
    <p:extLst>
      <p:ext uri="{BB962C8B-B14F-4D97-AF65-F5344CB8AC3E}">
        <p14:creationId xmlns:p14="http://schemas.microsoft.com/office/powerpoint/2010/main" val="30935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4D-A358-43E6-BBB3-91311C7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book reviews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D46A-25A3-40D0-ADD1-701DC487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</a:t>
            </a:r>
          </a:p>
          <a:p>
            <a:pPr lvl="1"/>
            <a:r>
              <a:rPr lang="en-US" dirty="0"/>
              <a:t>Add/edit/delete a book</a:t>
            </a:r>
          </a:p>
          <a:p>
            <a:pPr lvl="1"/>
            <a:r>
              <a:rPr lang="en-US" dirty="0"/>
              <a:t>Add/edit/delete a review</a:t>
            </a:r>
          </a:p>
          <a:p>
            <a:pPr lvl="1"/>
            <a:r>
              <a:rPr lang="en-US" dirty="0"/>
              <a:t>Upvote for books/reviews</a:t>
            </a:r>
          </a:p>
          <a:p>
            <a:pPr lvl="1"/>
            <a:r>
              <a:rPr lang="en-US" dirty="0"/>
              <a:t>Books/reviews ordered with the most upvote at first</a:t>
            </a:r>
          </a:p>
          <a:p>
            <a:pPr lvl="1"/>
            <a:r>
              <a:rPr lang="en-US" dirty="0"/>
              <a:t>Donate for reviewer with a good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207-479A-465A-8025-9F3B730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after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E3FC-16FA-4F5D-BC6C-9CD2D767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UI/UX</a:t>
            </a:r>
          </a:p>
          <a:p>
            <a:r>
              <a:rPr lang="en-US" dirty="0"/>
              <a:t>Users can download book from the site</a:t>
            </a:r>
          </a:p>
          <a:p>
            <a:r>
              <a:rPr lang="en-US" dirty="0"/>
              <a:t>Buy books every month base on the vote of community</a:t>
            </a:r>
          </a:p>
          <a:p>
            <a:r>
              <a:rPr lang="en-US" dirty="0"/>
              <a:t>The best reviewer will be received a reward (Near Token) every month</a:t>
            </a:r>
          </a:p>
          <a:p>
            <a:r>
              <a:rPr lang="en-US" dirty="0"/>
              <a:t>Complete remain courses in </a:t>
            </a:r>
            <a:r>
              <a:rPr lang="en-US" i="1" dirty="0">
                <a:solidFill>
                  <a:schemeClr val="accent1"/>
                </a:solidFill>
              </a:rPr>
              <a:t>https://learnnear.club/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BA9-7874-4CDA-A869-F55EAC0E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complete Demo Project(1)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2D0B-37E8-46C3-B81D-B4A3BF2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0EC2F-E084-44DA-90BB-C4550EEB6C91}"/>
              </a:ext>
            </a:extLst>
          </p:cNvPr>
          <p:cNvSpPr/>
          <p:nvPr/>
        </p:nvSpPr>
        <p:spPr>
          <a:xfrm>
            <a:off x="2067339" y="1908313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1. Code </a:t>
            </a:r>
            <a:r>
              <a:rPr lang="en-US" b="1" i="0" dirty="0">
                <a:solidFill>
                  <a:srgbClr val="FF0000"/>
                </a:solidFill>
                <a:effectLst/>
                <a:latin typeface="Inter"/>
              </a:rPr>
              <a:t>Smart Contract 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(SC)</a:t>
            </a: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 (Assembly Script/Rust)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80245-0AD8-4B28-BCA0-6E9C9119BE3F}"/>
              </a:ext>
            </a:extLst>
          </p:cNvPr>
          <p:cNvSpPr/>
          <p:nvPr/>
        </p:nvSpPr>
        <p:spPr>
          <a:xfrm>
            <a:off x="3641696" y="3031435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2. Test SC using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Near CLI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-&gt; understand “view/call function”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7B033-ACEF-49D0-9640-FCDB636B20B7}"/>
              </a:ext>
            </a:extLst>
          </p:cNvPr>
          <p:cNvSpPr/>
          <p:nvPr/>
        </p:nvSpPr>
        <p:spPr>
          <a:xfrm>
            <a:off x="4627658" y="4154557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3.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 Unit Test 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33CA2-EF7E-4FA6-94D0-D94877512AD2}"/>
              </a:ext>
            </a:extLst>
          </p:cNvPr>
          <p:cNvSpPr/>
          <p:nvPr/>
        </p:nvSpPr>
        <p:spPr>
          <a:xfrm>
            <a:off x="5701084" y="5277679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4. Code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Frontend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 call SC</a:t>
            </a:r>
            <a:br>
              <a:rPr lang="en-US" b="1" dirty="0">
                <a:solidFill>
                  <a:schemeClr val="bg1"/>
                </a:solidFill>
                <a:latin typeface="Inter"/>
              </a:rPr>
            </a:br>
            <a:r>
              <a:rPr lang="en-US" b="1" dirty="0">
                <a:solidFill>
                  <a:schemeClr val="bg1"/>
                </a:solidFill>
                <a:latin typeface="Inter"/>
              </a:rPr>
              <a:t>(near-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js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A5EF87-E5CC-4DA5-B79B-FF99B1A2042E}"/>
              </a:ext>
            </a:extLst>
          </p:cNvPr>
          <p:cNvCxnSpPr>
            <a:endCxn id="5" idx="1"/>
          </p:cNvCxnSpPr>
          <p:nvPr/>
        </p:nvCxnSpPr>
        <p:spPr>
          <a:xfrm>
            <a:off x="2639833" y="2560320"/>
            <a:ext cx="1001863" cy="79711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9E9970D-7114-4B51-8C40-0711C209AB2B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998010" y="3850913"/>
            <a:ext cx="798120" cy="461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090C54-6D58-446F-B3BF-D3619D679E1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056037" y="4958635"/>
            <a:ext cx="797117" cy="49297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0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F9E-23FF-458E-BB2D-0E670680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Steps to complete Demo Project(2)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AE48-B408-4726-88BF-EB9C942C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5462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https://docs.near.org/docs/develop/contracts/as/intro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https://docs.near.org/docs/develop/contracts/as/near-sdk-as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 CLI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https://docs.near.org/docs/tools/near-cli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https://docs.near.org/docs/develop/contracts/as/testing-as-contracts#step-3---write-a-couple-of-tests-for-the-contract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https://github.com/Kane10009/guest-book/blob/master/assembly/__tests__/guestbook.spec.ts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https://docs.near.org/docs/api/naj-quick-reference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B28-3700-4719-BF42-F9AFB2AC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19"/>
          </a:xfrm>
        </p:spPr>
        <p:txBody>
          <a:bodyPr/>
          <a:lstStyle/>
          <a:p>
            <a:r>
              <a:rPr lang="en-US" dirty="0"/>
              <a:t>Where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3305-5E90-486F-B98B-83B0F1E4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5012867"/>
          </a:xfr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D70BE4-3FC0-4F45-B9E0-D5CF41920232}"/>
              </a:ext>
            </a:extLst>
          </p:cNvPr>
          <p:cNvGrpSpPr/>
          <p:nvPr/>
        </p:nvGrpSpPr>
        <p:grpSpPr>
          <a:xfrm>
            <a:off x="1203193" y="1552247"/>
            <a:ext cx="6104720" cy="4594029"/>
            <a:chOff x="1653540" y="2125980"/>
            <a:chExt cx="4175760" cy="30446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BB22CD-7C94-42C2-8D89-C385333B5B3C}"/>
                </a:ext>
              </a:extLst>
            </p:cNvPr>
            <p:cNvSpPr/>
            <p:nvPr/>
          </p:nvSpPr>
          <p:spPr>
            <a:xfrm>
              <a:off x="1653540" y="2125980"/>
              <a:ext cx="4175760" cy="853440"/>
            </a:xfrm>
            <a:prstGeom prst="roundRect">
              <a:avLst>
                <a:gd name="adj" fmla="val 4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Frontend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433009-FFA7-4F92-8692-6686038B93DF}"/>
                </a:ext>
              </a:extLst>
            </p:cNvPr>
            <p:cNvSpPr/>
            <p:nvPr/>
          </p:nvSpPr>
          <p:spPr>
            <a:xfrm>
              <a:off x="195834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Your D-App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616D06-4B49-4130-BA81-479D76EFE540}"/>
                </a:ext>
              </a:extLst>
            </p:cNvPr>
            <p:cNvSpPr/>
            <p:nvPr/>
          </p:nvSpPr>
          <p:spPr>
            <a:xfrm>
              <a:off x="1653540" y="2999663"/>
              <a:ext cx="4175760" cy="794380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Smart Contract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039546-A065-4759-8FEE-30774034AFA6}"/>
                </a:ext>
              </a:extLst>
            </p:cNvPr>
            <p:cNvSpPr/>
            <p:nvPr/>
          </p:nvSpPr>
          <p:spPr>
            <a:xfrm>
              <a:off x="1653540" y="3814286"/>
              <a:ext cx="4175760" cy="1356360"/>
            </a:xfrm>
            <a:prstGeom prst="roundRect">
              <a:avLst>
                <a:gd name="adj" fmla="val 46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Near Blockchain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215C43-2FC0-4D5C-8320-2ADFEB5EF98D}"/>
                </a:ext>
              </a:extLst>
            </p:cNvPr>
            <p:cNvSpPr/>
            <p:nvPr/>
          </p:nvSpPr>
          <p:spPr>
            <a:xfrm>
              <a:off x="406146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Wallet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5DBFCB-2DE6-4EE9-85A9-BF157FA01FE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3360420" y="2716766"/>
              <a:ext cx="701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F07D35-D866-471B-9026-234D1F3028DB}"/>
                </a:ext>
              </a:extLst>
            </p:cNvPr>
            <p:cNvSpPr/>
            <p:nvPr/>
          </p:nvSpPr>
          <p:spPr>
            <a:xfrm>
              <a:off x="195834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view method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CED8D0-06B4-416E-B517-9AD30236EC5C}"/>
                </a:ext>
              </a:extLst>
            </p:cNvPr>
            <p:cNvSpPr/>
            <p:nvPr/>
          </p:nvSpPr>
          <p:spPr>
            <a:xfrm>
              <a:off x="401955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change method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3C4A96-9B96-4826-9291-52E33807FD71}"/>
                </a:ext>
              </a:extLst>
            </p:cNvPr>
            <p:cNvSpPr/>
            <p:nvPr/>
          </p:nvSpPr>
          <p:spPr>
            <a:xfrm>
              <a:off x="195834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PersistentUnorderedMap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723D5CC-5C30-4D87-8986-5CE0FA3D9395}"/>
                </a:ext>
              </a:extLst>
            </p:cNvPr>
            <p:cNvSpPr/>
            <p:nvPr/>
          </p:nvSpPr>
          <p:spPr>
            <a:xfrm>
              <a:off x="401955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0" dirty="0">
                  <a:solidFill>
                    <a:srgbClr val="001080"/>
                  </a:solidFill>
                  <a:effectLst/>
                  <a:latin typeface="Droid Sans Mono"/>
                </a:rPr>
                <a:t>ContractPromiseBatch</a:t>
              </a:r>
              <a:endParaRPr lang="en-US" sz="900" b="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511BCB-ABD8-43BC-B5E2-19ABFEBFC151}"/>
                </a:ext>
              </a:extLst>
            </p:cNvPr>
            <p:cNvSpPr/>
            <p:nvPr/>
          </p:nvSpPr>
          <p:spPr>
            <a:xfrm>
              <a:off x="195834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B417F01-6DAD-4248-896C-7ECDBBB4F74B}"/>
                </a:ext>
              </a:extLst>
            </p:cNvPr>
            <p:cNvSpPr/>
            <p:nvPr/>
          </p:nvSpPr>
          <p:spPr>
            <a:xfrm>
              <a:off x="401955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1080"/>
                  </a:solidFill>
                  <a:effectLst/>
                  <a:latin typeface="Droid Sans Mono"/>
                </a:rPr>
                <a:t>…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DDB08E-8C0C-42FF-B513-D1A898B58457}"/>
              </a:ext>
            </a:extLst>
          </p:cNvPr>
          <p:cNvSpPr/>
          <p:nvPr/>
        </p:nvSpPr>
        <p:spPr>
          <a:xfrm>
            <a:off x="7672906" y="1552247"/>
            <a:ext cx="1402080" cy="368142"/>
          </a:xfrm>
          <a:prstGeom prst="roundRect">
            <a:avLst>
              <a:gd name="adj" fmla="val 4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Your work</a:t>
            </a:r>
          </a:p>
        </p:txBody>
      </p:sp>
    </p:spTree>
    <p:extLst>
      <p:ext uri="{BB962C8B-B14F-4D97-AF65-F5344CB8AC3E}">
        <p14:creationId xmlns:p14="http://schemas.microsoft.com/office/powerpoint/2010/main" val="34499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AE60-DA2B-4B5D-99E5-53702BB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Change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82B-98BE-4264-8A6B-65F69BDF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Param1 : </a:t>
            </a:r>
            <a:r>
              <a:rPr lang="en-US" dirty="0" err="1"/>
              <a:t>args</a:t>
            </a:r>
            <a:r>
              <a:rPr lang="en-US" dirty="0"/>
              <a:t> of method in smart contract</a:t>
            </a:r>
          </a:p>
          <a:p>
            <a:pPr marL="0" indent="0">
              <a:buNone/>
            </a:pPr>
            <a:r>
              <a:rPr lang="en-US" dirty="0"/>
              <a:t>Param2: attached GAS (optional)</a:t>
            </a:r>
          </a:p>
          <a:p>
            <a:pPr marL="0" indent="0">
              <a:buNone/>
            </a:pPr>
            <a:r>
              <a:rPr lang="en-US" dirty="0"/>
              <a:t>Param 3: attached deposit in </a:t>
            </a:r>
            <a:r>
              <a:rPr lang="en-US" dirty="0" err="1"/>
              <a:t>yoctoNear</a:t>
            </a:r>
            <a:r>
              <a:rPr lang="en-US" dirty="0"/>
              <a:t> (optional)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068AC-85D2-45F3-800A-2C5CA7CE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4792"/>
            <a:ext cx="9134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Droid Sans Mono</vt:lpstr>
      <vt:lpstr>Inter</vt:lpstr>
      <vt:lpstr>Wingdings</vt:lpstr>
      <vt:lpstr>Office Theme</vt:lpstr>
      <vt:lpstr>Project - Idea</vt:lpstr>
      <vt:lpstr>How to choose a good book</vt:lpstr>
      <vt:lpstr>What “book reviews” do</vt:lpstr>
      <vt:lpstr>What book reviews do</vt:lpstr>
      <vt:lpstr>What next after demo </vt:lpstr>
      <vt:lpstr>Steps to complete Demo Project(1)</vt:lpstr>
      <vt:lpstr>Steps to complete Demo Project(2)</vt:lpstr>
      <vt:lpstr>Where are you?</vt:lpstr>
      <vt:lpstr>Notes – Change method</vt:lpstr>
      <vt:lpstr>Notes – Transfer token from contract to user</vt:lpstr>
      <vt:lpstr>Notes – transfer from one to other user using contract </vt:lpstr>
      <vt:lpstr>Notes – Exceeded the prepaid gas</vt:lpstr>
      <vt:lpstr>Speed up debug time</vt:lpstr>
      <vt:lpstr>Build guest book error</vt:lpstr>
      <vt:lpstr>Support/References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thuc do van</dc:creator>
  <cp:lastModifiedBy>thuc do van</cp:lastModifiedBy>
  <cp:revision>172</cp:revision>
  <dcterms:created xsi:type="dcterms:W3CDTF">2021-09-12T02:55:34Z</dcterms:created>
  <dcterms:modified xsi:type="dcterms:W3CDTF">2021-09-12T05:32:42Z</dcterms:modified>
</cp:coreProperties>
</file>