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61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20.png"/><Relationship Id="rId7" Type="http://schemas.openxmlformats.org/officeDocument/2006/relationships/image" Target="../media/image10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04.png"/><Relationship Id="rId4" Type="http://schemas.openxmlformats.org/officeDocument/2006/relationships/image" Target="../media/image9.png"/><Relationship Id="rId9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6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4.png"/><Relationship Id="rId5" Type="http://schemas.openxmlformats.org/officeDocument/2006/relationships/image" Target="../media/image20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9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9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9" Type="http://schemas.openxmlformats.org/officeDocument/2006/relationships/image" Target="../media/image79.png"/><Relationship Id="rId21" Type="http://schemas.openxmlformats.org/officeDocument/2006/relationships/image" Target="../media/image61.png"/><Relationship Id="rId34" Type="http://schemas.openxmlformats.org/officeDocument/2006/relationships/image" Target="../media/image7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38" Type="http://schemas.openxmlformats.org/officeDocument/2006/relationships/image" Target="../media/image78.png"/><Relationship Id="rId2" Type="http://schemas.openxmlformats.org/officeDocument/2006/relationships/image" Target="../media/image29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37" Type="http://schemas.openxmlformats.org/officeDocument/2006/relationships/image" Target="../media/image77.png"/><Relationship Id="rId40" Type="http://schemas.openxmlformats.org/officeDocument/2006/relationships/image" Target="../media/image80.png"/><Relationship Id="rId5" Type="http://schemas.openxmlformats.org/officeDocument/2006/relationships/image" Target="../media/image11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36" Type="http://schemas.openxmlformats.org/officeDocument/2006/relationships/image" Target="../media/image76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" Type="http://schemas.openxmlformats.org/officeDocument/2006/relationships/image" Target="../media/image9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35" Type="http://schemas.openxmlformats.org/officeDocument/2006/relationships/image" Target="../media/image75.png"/><Relationship Id="rId8" Type="http://schemas.openxmlformats.org/officeDocument/2006/relationships/image" Target="../media/image48.png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9" Type="http://schemas.openxmlformats.org/officeDocument/2006/relationships/image" Target="../media/image79.png"/><Relationship Id="rId21" Type="http://schemas.openxmlformats.org/officeDocument/2006/relationships/image" Target="../media/image61.png"/><Relationship Id="rId34" Type="http://schemas.openxmlformats.org/officeDocument/2006/relationships/image" Target="../media/image74.png"/><Relationship Id="rId7" Type="http://schemas.openxmlformats.org/officeDocument/2006/relationships/image" Target="../media/image47.png"/><Relationship Id="rId2" Type="http://schemas.openxmlformats.org/officeDocument/2006/relationships/image" Target="../media/image29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41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37" Type="http://schemas.openxmlformats.org/officeDocument/2006/relationships/image" Target="../media/image77.png"/><Relationship Id="rId40" Type="http://schemas.openxmlformats.org/officeDocument/2006/relationships/image" Target="../media/image80.png"/><Relationship Id="rId5" Type="http://schemas.openxmlformats.org/officeDocument/2006/relationships/image" Target="../media/image11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36" Type="http://schemas.openxmlformats.org/officeDocument/2006/relationships/image" Target="../media/image76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" Type="http://schemas.openxmlformats.org/officeDocument/2006/relationships/image" Target="../media/image9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35" Type="http://schemas.openxmlformats.org/officeDocument/2006/relationships/image" Target="../media/image75.png"/><Relationship Id="rId8" Type="http://schemas.openxmlformats.org/officeDocument/2006/relationships/image" Target="../media/image48.png"/><Relationship Id="rId3" Type="http://schemas.openxmlformats.org/officeDocument/2006/relationships/image" Target="../media/image20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38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image" Target="../media/image87.png"/><Relationship Id="rId2" Type="http://schemas.openxmlformats.org/officeDocument/2006/relationships/image" Target="../media/image29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11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11.png"/><Relationship Id="rId10" Type="http://schemas.openxmlformats.org/officeDocument/2006/relationships/image" Target="../media/image95.png"/><Relationship Id="rId4" Type="http://schemas.openxmlformats.org/officeDocument/2006/relationships/image" Target="../media/image9.png"/><Relationship Id="rId9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9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11.png"/><Relationship Id="rId10" Type="http://schemas.openxmlformats.org/officeDocument/2006/relationships/image" Target="../media/image99.png"/><Relationship Id="rId4" Type="http://schemas.openxmlformats.org/officeDocument/2006/relationships/image" Target="../media/image9.png"/><Relationship Id="rId9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8610600"/>
            <a:ext cx="635000" cy="698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100" y="7975600"/>
            <a:ext cx="1638300" cy="1358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0" y="8534400"/>
            <a:ext cx="635000" cy="698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8482711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5700" y="8039100"/>
            <a:ext cx="419100" cy="635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8482711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2400" y="8153400"/>
            <a:ext cx="292100" cy="63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1500" y="7924800"/>
            <a:ext cx="1511300" cy="1422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8115300"/>
            <a:ext cx="1511300" cy="1219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7975600"/>
            <a:ext cx="1638300" cy="1358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1300" y="7988300"/>
            <a:ext cx="1435100" cy="1346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8534400"/>
            <a:ext cx="635000" cy="698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8623300"/>
            <a:ext cx="635000" cy="698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6700" y="9156700"/>
            <a:ext cx="18821400" cy="13970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8482711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200" y="8026400"/>
            <a:ext cx="419100" cy="635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848271100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8153400"/>
            <a:ext cx="292100" cy="635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848271100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9700" y="7543800"/>
            <a:ext cx="266700" cy="63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215900" y="8813800"/>
            <a:ext cx="2374900" cy="19050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848271100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50300" y="7683500"/>
            <a:ext cx="342900" cy="63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1676400" y="8813800"/>
            <a:ext cx="2374900" cy="19050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3581400" y="8801100"/>
            <a:ext cx="2374900" cy="19050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5473700" y="8801100"/>
            <a:ext cx="2374900" cy="1905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7378700" y="8788400"/>
            <a:ext cx="2374900" cy="1905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9271000" y="8788400"/>
            <a:ext cx="2374900" cy="19050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11163300" y="8788400"/>
            <a:ext cx="2374900" cy="19050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13068300" y="8775700"/>
            <a:ext cx="2374900" cy="19050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14947900" y="8775700"/>
            <a:ext cx="2374900" cy="19050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16840200" y="8775700"/>
            <a:ext cx="2374900" cy="1905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60800" y="2641600"/>
            <a:ext cx="9791700" cy="25908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900" y="8775700"/>
            <a:ext cx="1574800" cy="15748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905000" y="3009900"/>
            <a:ext cx="181356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47483647"/>
            <a:ext cx="2147483647" cy="47625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0"/>
            <a:ext cx="183134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6700" y="9156700"/>
            <a:ext cx="18821400" cy="139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-215900" y="8813800"/>
            <a:ext cx="2374900" cy="1905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676400" y="8813800"/>
            <a:ext cx="2374900" cy="1905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3581400" y="8801100"/>
            <a:ext cx="2374900" cy="1905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473700" y="8801100"/>
            <a:ext cx="2374900" cy="1905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7378700" y="8788400"/>
            <a:ext cx="2374900" cy="1905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9271000" y="8788400"/>
            <a:ext cx="2374900" cy="1905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1163300" y="8788400"/>
            <a:ext cx="2374900" cy="1905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3068300" y="8775700"/>
            <a:ext cx="2374900" cy="1905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4947900" y="8775700"/>
            <a:ext cx="2374900" cy="1905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6840200" y="8775700"/>
            <a:ext cx="2374900" cy="1905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0" y="8775700"/>
            <a:ext cx="1574800" cy="157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101600"/>
            <a:ext cx="2362200" cy="927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8100" y="2489200"/>
            <a:ext cx="12268200" cy="7480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476500" y="1054100"/>
            <a:ext cx="18923000" cy="2273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88900" y="2514600"/>
            <a:ext cx="3175000" cy="7353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8597900"/>
            <a:ext cx="635000" cy="698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0" y="7962900"/>
            <a:ext cx="1638300" cy="1358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9400" y="8521700"/>
            <a:ext cx="635000" cy="698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8482711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0100" y="8026400"/>
            <a:ext cx="419100" cy="635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8482711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6800" y="8140700"/>
            <a:ext cx="292100" cy="63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5900" y="7912100"/>
            <a:ext cx="1511300" cy="1422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4100" y="8115300"/>
            <a:ext cx="1511300" cy="1219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7962900"/>
            <a:ext cx="1638300" cy="1358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400" y="7988300"/>
            <a:ext cx="1435100" cy="1346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0" y="8521700"/>
            <a:ext cx="635000" cy="698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0" y="8623300"/>
            <a:ext cx="635000" cy="6985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848271100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300" y="8013700"/>
            <a:ext cx="419100" cy="635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848271100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8140700"/>
            <a:ext cx="292100" cy="635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8482711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15500" y="7543800"/>
            <a:ext cx="266700" cy="635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848271100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36100" y="7670800"/>
            <a:ext cx="342900" cy="63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66700" y="9156700"/>
            <a:ext cx="18821400" cy="1397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00" y="-177800"/>
            <a:ext cx="14808200" cy="816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3568700"/>
            <a:ext cx="5080000" cy="5080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00" y="9156700"/>
            <a:ext cx="18821400" cy="139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215900" y="8813800"/>
            <a:ext cx="2374900" cy="1905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676400" y="8813800"/>
            <a:ext cx="2374900" cy="1905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3581400" y="8801100"/>
            <a:ext cx="2374900" cy="1905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5473700" y="8801100"/>
            <a:ext cx="2374900" cy="1905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7378700" y="8788400"/>
            <a:ext cx="2374900" cy="1905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9271000" y="8788400"/>
            <a:ext cx="2374900" cy="1905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1163300" y="8788400"/>
            <a:ext cx="2374900" cy="1905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3068300" y="8775700"/>
            <a:ext cx="2374900" cy="1905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4947900" y="8775700"/>
            <a:ext cx="2374900" cy="1905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6840200" y="8775700"/>
            <a:ext cx="2374900" cy="1905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8775700"/>
            <a:ext cx="1574800" cy="157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" y="1155700"/>
            <a:ext cx="3429000" cy="28956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800" y="7454900"/>
            <a:ext cx="9055100" cy="381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800" y="6273800"/>
            <a:ext cx="9055100" cy="381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800" y="5105400"/>
            <a:ext cx="90551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700" y="4368800"/>
            <a:ext cx="647700" cy="647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700" y="5511800"/>
            <a:ext cx="647700" cy="647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700" y="6692900"/>
            <a:ext cx="647700" cy="6477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0" y="2147483647"/>
            <a:ext cx="2147483647" cy="476250000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952500"/>
            <a:ext cx="183134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9600" y="4318000"/>
            <a:ext cx="2933700" cy="825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6300" y="4318000"/>
            <a:ext cx="1168400" cy="774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9600" y="5473700"/>
            <a:ext cx="1676400" cy="800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26300" y="5461000"/>
            <a:ext cx="1206500" cy="7747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29600" y="6680200"/>
            <a:ext cx="1663700" cy="800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6300" y="6642100"/>
            <a:ext cx="1206500" cy="7747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0500" y="292100"/>
            <a:ext cx="1600200" cy="9906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41400" y="4292600"/>
            <a:ext cx="2781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00" y="9156700"/>
            <a:ext cx="18821400" cy="139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215900" y="8813800"/>
            <a:ext cx="2374900" cy="1905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676400" y="8813800"/>
            <a:ext cx="2374900" cy="1905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3581400" y="8801100"/>
            <a:ext cx="2374900" cy="1905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5473700" y="8801100"/>
            <a:ext cx="2374900" cy="1905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7378700" y="8788400"/>
            <a:ext cx="2374900" cy="1905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9271000" y="8788400"/>
            <a:ext cx="2374900" cy="1905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1163300" y="8788400"/>
            <a:ext cx="2374900" cy="1905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3068300" y="8775700"/>
            <a:ext cx="2374900" cy="1905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4947900" y="8775700"/>
            <a:ext cx="2374900" cy="1905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6840200" y="8775700"/>
            <a:ext cx="2374900" cy="19050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0" y="2147483647"/>
            <a:ext cx="2147483647" cy="47625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52500"/>
            <a:ext cx="183134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8775700"/>
            <a:ext cx="1574800" cy="15748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3479800"/>
            <a:ext cx="7518400" cy="2959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152400"/>
            <a:ext cx="2070100" cy="9271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5800" y="3568700"/>
            <a:ext cx="4559300" cy="2781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27000" y="3467100"/>
            <a:ext cx="5511800" cy="35052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900" y="6616700"/>
            <a:ext cx="4470400" cy="1092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32800" y="6667500"/>
            <a:ext cx="5842000" cy="22606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500" y="1003300"/>
            <a:ext cx="15862300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47483647"/>
            <a:ext cx="2147483647" cy="47625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0"/>
            <a:ext cx="183134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6700" y="9156700"/>
            <a:ext cx="18821400" cy="1397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-215900" y="8813800"/>
            <a:ext cx="2374900" cy="1905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676400" y="8813800"/>
            <a:ext cx="2374900" cy="1905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3581400" y="8801100"/>
            <a:ext cx="2374900" cy="1905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473700" y="8801100"/>
            <a:ext cx="2374900" cy="1905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7378700" y="8788400"/>
            <a:ext cx="2374900" cy="1905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9271000" y="8788400"/>
            <a:ext cx="2374900" cy="1905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1163300" y="8788400"/>
            <a:ext cx="2374900" cy="1905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3068300" y="8775700"/>
            <a:ext cx="2374900" cy="1905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4947900" y="8775700"/>
            <a:ext cx="2374900" cy="1905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6840200" y="8775700"/>
            <a:ext cx="2374900" cy="1905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5700" y="8775700"/>
            <a:ext cx="1574800" cy="15748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1390827800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2819400"/>
            <a:ext cx="6540500" cy="42672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152400"/>
            <a:ext cx="2679700" cy="927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500" y="1003300"/>
            <a:ext cx="15913100" cy="25019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28400" y="393700"/>
            <a:ext cx="6870700" cy="1181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9000" y="5765800"/>
            <a:ext cx="6819900" cy="25400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1200" y="3098800"/>
            <a:ext cx="5511800" cy="3340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5803900" y="3848100"/>
            <a:ext cx="4762500" cy="3111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661900" y="3759200"/>
            <a:ext cx="5930900" cy="4064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400" y="7340600"/>
            <a:ext cx="3632200" cy="2159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21100" y="7378700"/>
            <a:ext cx="513080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47483647"/>
            <a:ext cx="2147483647" cy="47625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0"/>
            <a:ext cx="183134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6700" y="9156700"/>
            <a:ext cx="18821400" cy="139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-215900" y="8813800"/>
            <a:ext cx="2374900" cy="1905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676400" y="8813800"/>
            <a:ext cx="2374900" cy="1905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3581400" y="8801100"/>
            <a:ext cx="2374900" cy="1905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473700" y="8801100"/>
            <a:ext cx="2374900" cy="1905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7378700" y="8788400"/>
            <a:ext cx="2374900" cy="1905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9271000" y="8788400"/>
            <a:ext cx="2374900" cy="1905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1163300" y="8788400"/>
            <a:ext cx="2374900" cy="1905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3068300" y="8775700"/>
            <a:ext cx="2374900" cy="1905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4947900" y="8775700"/>
            <a:ext cx="2374900" cy="1905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6840200" y="8775700"/>
            <a:ext cx="2374900" cy="1905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500" y="8775700"/>
            <a:ext cx="1574800" cy="157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00" y="101600"/>
            <a:ext cx="2794000" cy="927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876300"/>
            <a:ext cx="14947900" cy="2222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0" y="1892300"/>
            <a:ext cx="13004800" cy="78613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3900" y="5219700"/>
            <a:ext cx="546100" cy="6604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2800" y="7632700"/>
            <a:ext cx="444500" cy="6096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800" y="2298700"/>
            <a:ext cx="4762500" cy="7264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900" y="2908300"/>
            <a:ext cx="1346200" cy="9398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9300" y="3670300"/>
            <a:ext cx="3873500" cy="1689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300" y="4191000"/>
            <a:ext cx="3873500" cy="26162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2500" y="3771900"/>
            <a:ext cx="1663700" cy="3429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1400" y="3733800"/>
            <a:ext cx="1562100" cy="5461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17700" y="3619500"/>
            <a:ext cx="3403600" cy="7112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8600" y="3771900"/>
            <a:ext cx="1701800" cy="3556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41600" y="3683000"/>
            <a:ext cx="1828800" cy="5969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62000" y="6908800"/>
            <a:ext cx="3860800" cy="5080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2000" y="7188200"/>
            <a:ext cx="3860800" cy="1930400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1" name="Group 4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74700" y="4241800"/>
            <a:ext cx="3810000" cy="25654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63800" y="4749800"/>
            <a:ext cx="215900" cy="2159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3600" y="5346700"/>
            <a:ext cx="215900" cy="2159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97200" y="5245100"/>
            <a:ext cx="215900" cy="2159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79600" y="5842000"/>
            <a:ext cx="215900" cy="2159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85900" y="4394200"/>
            <a:ext cx="215900" cy="2159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01700" y="6883400"/>
            <a:ext cx="1295400" cy="6604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1803400" y="6946900"/>
            <a:ext cx="190500" cy="2159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05200" y="6908800"/>
            <a:ext cx="889000" cy="6731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4025900" y="6972300"/>
            <a:ext cx="190500" cy="2159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7400" y="7975600"/>
            <a:ext cx="3670300" cy="50800"/>
          </a:xfrm>
          <a:prstGeom prst="rect">
            <a:avLst/>
          </a:prstGeom>
        </p:spPr>
      </p:pic>
      <p:grpSp>
        <p:nvGrpSpPr>
          <p:cNvPr id="53" name="Group 53"/>
          <p:cNvGrpSpPr/>
          <p:nvPr/>
        </p:nvGrpSpPr>
        <p:grpSpPr>
          <a:xfrm>
            <a:off x="2147483647" y="2147483647"/>
            <a:ext cx="1948637200" cy="2147483647"/>
            <a:chOff x="0" y="0"/>
            <a:chExt cx="0" cy="0"/>
          </a:xfrm>
        </p:grpSpPr>
      </p:grpSp>
      <p:pic>
        <p:nvPicPr>
          <p:cNvPr id="54" name="Picture 5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457700" y="7188200"/>
            <a:ext cx="152400" cy="19304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74700" y="8801100"/>
            <a:ext cx="3670300" cy="50800"/>
          </a:xfrm>
          <a:prstGeom prst="rect">
            <a:avLst/>
          </a:prstGeom>
        </p:spPr>
      </p:pic>
      <p:grpSp>
        <p:nvGrpSpPr>
          <p:cNvPr id="56" name="Group 5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7" name="Picture 5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127500" y="4279900"/>
            <a:ext cx="330200" cy="381000"/>
          </a:xfrm>
          <a:prstGeom prst="rect">
            <a:avLst/>
          </a:prstGeom>
        </p:spPr>
      </p:pic>
      <p:grpSp>
        <p:nvGrpSpPr>
          <p:cNvPr id="58" name="Group 5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9" name="Picture 5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178300" y="4699000"/>
            <a:ext cx="279400" cy="292100"/>
          </a:xfrm>
          <a:prstGeom prst="rect">
            <a:avLst/>
          </a:prstGeom>
        </p:spPr>
      </p:pic>
      <p:grpSp>
        <p:nvGrpSpPr>
          <p:cNvPr id="60" name="Group 6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1" name="Picture 6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165600" y="4978400"/>
            <a:ext cx="292100" cy="3302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87400" y="7175500"/>
            <a:ext cx="927100" cy="50800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562100" y="7200900"/>
            <a:ext cx="2336800" cy="749300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49300" y="7429500"/>
            <a:ext cx="2451100" cy="977900"/>
          </a:xfrm>
          <a:prstGeom prst="rect">
            <a:avLst/>
          </a:prstGeom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49300" y="8001000"/>
            <a:ext cx="939800" cy="508000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536700" y="8013700"/>
            <a:ext cx="2654300" cy="749300"/>
          </a:xfrm>
          <a:prstGeom prst="rect">
            <a:avLst/>
          </a:prstGeom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23900" y="8255000"/>
            <a:ext cx="2451100" cy="977900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23900" y="8826500"/>
            <a:ext cx="914400" cy="749300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498600" y="8826500"/>
            <a:ext cx="26543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47483647"/>
            <a:ext cx="2147483647" cy="47625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0"/>
            <a:ext cx="183134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6700" y="9156700"/>
            <a:ext cx="18821400" cy="139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-215900" y="8813800"/>
            <a:ext cx="2374900" cy="1905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676400" y="8813800"/>
            <a:ext cx="2374900" cy="1905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3581400" y="8801100"/>
            <a:ext cx="2374900" cy="1905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473700" y="8801100"/>
            <a:ext cx="2374900" cy="1905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7378700" y="8788400"/>
            <a:ext cx="2374900" cy="1905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9271000" y="8788400"/>
            <a:ext cx="2374900" cy="1905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1163300" y="8788400"/>
            <a:ext cx="2374900" cy="1905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3068300" y="8775700"/>
            <a:ext cx="2374900" cy="1905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4947900" y="8775700"/>
            <a:ext cx="2374900" cy="1905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6840200" y="8775700"/>
            <a:ext cx="2374900" cy="1905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500" y="8775700"/>
            <a:ext cx="1574800" cy="157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00" y="101600"/>
            <a:ext cx="2794000" cy="927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876300"/>
            <a:ext cx="14947900" cy="2222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0" y="1892300"/>
            <a:ext cx="13004800" cy="78613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3900" y="5219700"/>
            <a:ext cx="546100" cy="6604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2800" y="7632700"/>
            <a:ext cx="444500" cy="6096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800" y="2298700"/>
            <a:ext cx="4762500" cy="7264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900" y="2908300"/>
            <a:ext cx="1346200" cy="9398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9300" y="3670300"/>
            <a:ext cx="3873500" cy="1689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300" y="4191000"/>
            <a:ext cx="3873500" cy="26162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2500" y="3771900"/>
            <a:ext cx="1663700" cy="3429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1400" y="3733800"/>
            <a:ext cx="1562100" cy="5461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17700" y="3619500"/>
            <a:ext cx="3403600" cy="7112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8600" y="3771900"/>
            <a:ext cx="1701800" cy="3556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41600" y="3683000"/>
            <a:ext cx="1828800" cy="5969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62000" y="6908800"/>
            <a:ext cx="3860800" cy="5080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2000" y="7188200"/>
            <a:ext cx="3860800" cy="1930400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1" name="Group 4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74700" y="4241800"/>
            <a:ext cx="3810000" cy="25654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63800" y="4749800"/>
            <a:ext cx="215900" cy="2159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3600" y="5346700"/>
            <a:ext cx="215900" cy="2159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97200" y="5245100"/>
            <a:ext cx="215900" cy="2159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79600" y="5842000"/>
            <a:ext cx="215900" cy="2159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85900" y="4394200"/>
            <a:ext cx="215900" cy="2159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01700" y="6883400"/>
            <a:ext cx="1295400" cy="6604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1803400" y="6946900"/>
            <a:ext cx="190500" cy="2159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05200" y="6908800"/>
            <a:ext cx="889000" cy="6731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4025900" y="6972300"/>
            <a:ext cx="190500" cy="2159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7400" y="7975600"/>
            <a:ext cx="3670300" cy="50800"/>
          </a:xfrm>
          <a:prstGeom prst="rect">
            <a:avLst/>
          </a:prstGeom>
        </p:spPr>
      </p:pic>
      <p:grpSp>
        <p:nvGrpSpPr>
          <p:cNvPr id="53" name="Group 53"/>
          <p:cNvGrpSpPr/>
          <p:nvPr/>
        </p:nvGrpSpPr>
        <p:grpSpPr>
          <a:xfrm>
            <a:off x="2147483647" y="2147483647"/>
            <a:ext cx="1948637200" cy="2147483647"/>
            <a:chOff x="0" y="0"/>
            <a:chExt cx="0" cy="0"/>
          </a:xfrm>
        </p:grpSpPr>
      </p:grpSp>
      <p:pic>
        <p:nvPicPr>
          <p:cNvPr id="54" name="Picture 5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457700" y="7188200"/>
            <a:ext cx="152400" cy="19304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74700" y="8801100"/>
            <a:ext cx="3670300" cy="50800"/>
          </a:xfrm>
          <a:prstGeom prst="rect">
            <a:avLst/>
          </a:prstGeom>
        </p:spPr>
      </p:pic>
      <p:grpSp>
        <p:nvGrpSpPr>
          <p:cNvPr id="56" name="Group 5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7" name="Picture 5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127500" y="4279900"/>
            <a:ext cx="330200" cy="381000"/>
          </a:xfrm>
          <a:prstGeom prst="rect">
            <a:avLst/>
          </a:prstGeom>
        </p:spPr>
      </p:pic>
      <p:grpSp>
        <p:nvGrpSpPr>
          <p:cNvPr id="58" name="Group 5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9" name="Picture 5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178300" y="4699000"/>
            <a:ext cx="279400" cy="292100"/>
          </a:xfrm>
          <a:prstGeom prst="rect">
            <a:avLst/>
          </a:prstGeom>
        </p:spPr>
      </p:pic>
      <p:grpSp>
        <p:nvGrpSpPr>
          <p:cNvPr id="60" name="Group 6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1" name="Picture 6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165600" y="4978400"/>
            <a:ext cx="292100" cy="3302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87400" y="7175500"/>
            <a:ext cx="927100" cy="50800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562100" y="7200900"/>
            <a:ext cx="2336800" cy="749300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49300" y="7429500"/>
            <a:ext cx="2451100" cy="977900"/>
          </a:xfrm>
          <a:prstGeom prst="rect">
            <a:avLst/>
          </a:prstGeom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49300" y="8001000"/>
            <a:ext cx="939800" cy="508000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536700" y="8013700"/>
            <a:ext cx="2654300" cy="749300"/>
          </a:xfrm>
          <a:prstGeom prst="rect">
            <a:avLst/>
          </a:prstGeom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23900" y="8255000"/>
            <a:ext cx="2451100" cy="977900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23900" y="8826500"/>
            <a:ext cx="914400" cy="749300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498600" y="8826500"/>
            <a:ext cx="2654300" cy="749300"/>
          </a:xfrm>
          <a:prstGeom prst="rect">
            <a:avLst/>
          </a:prstGeom>
        </p:spPr>
      </p:pic>
      <p:grpSp>
        <p:nvGrpSpPr>
          <p:cNvPr id="70" name="Group 7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1" name="Picture 71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62000" y="6870700"/>
            <a:ext cx="38989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47483647"/>
            <a:ext cx="2147483647" cy="47625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0"/>
            <a:ext cx="183134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6700" y="9156700"/>
            <a:ext cx="18821400" cy="139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-215900" y="8813800"/>
            <a:ext cx="2374900" cy="1905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676400" y="8813800"/>
            <a:ext cx="2374900" cy="1905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3581400" y="8801100"/>
            <a:ext cx="2374900" cy="1905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473700" y="8801100"/>
            <a:ext cx="2374900" cy="1905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7378700" y="8788400"/>
            <a:ext cx="2374900" cy="1905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9271000" y="8788400"/>
            <a:ext cx="2374900" cy="1905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1163300" y="8788400"/>
            <a:ext cx="2374900" cy="1905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3068300" y="8775700"/>
            <a:ext cx="2374900" cy="1905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4947900" y="8775700"/>
            <a:ext cx="2374900" cy="1905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6840200" y="8775700"/>
            <a:ext cx="2374900" cy="19050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3365500"/>
            <a:ext cx="6502400" cy="4432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00" y="8775700"/>
            <a:ext cx="1574800" cy="15748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900" y="3581400"/>
            <a:ext cx="5956300" cy="40259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9500" y="4368800"/>
            <a:ext cx="330200" cy="330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12700" y="5308600"/>
            <a:ext cx="330200" cy="3302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77700" y="5143500"/>
            <a:ext cx="330200" cy="330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7800" y="6083300"/>
            <a:ext cx="330200" cy="3302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5500" y="3822700"/>
            <a:ext cx="330200" cy="3302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100" y="101600"/>
            <a:ext cx="4673600" cy="927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77800" y="1003300"/>
            <a:ext cx="16497300" cy="25019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6946900"/>
            <a:ext cx="6108700" cy="2451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5800" y="2755900"/>
            <a:ext cx="3302000" cy="10795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23300" y="2806700"/>
            <a:ext cx="3276600" cy="14351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94700" y="7658100"/>
            <a:ext cx="605790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47483647"/>
            <a:ext cx="2147483647" cy="47625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0"/>
            <a:ext cx="183134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6700" y="9156700"/>
            <a:ext cx="18821400" cy="139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-215900" y="8813800"/>
            <a:ext cx="2374900" cy="1905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676400" y="8813800"/>
            <a:ext cx="2374900" cy="1905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3581400" y="8801100"/>
            <a:ext cx="2374900" cy="1905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473700" y="8801100"/>
            <a:ext cx="2374900" cy="1905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7378700" y="8788400"/>
            <a:ext cx="2374900" cy="1905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9271000" y="8788400"/>
            <a:ext cx="2374900" cy="1905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1163300" y="8788400"/>
            <a:ext cx="2374900" cy="1905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3068300" y="8775700"/>
            <a:ext cx="2374900" cy="1905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4947900" y="8775700"/>
            <a:ext cx="2374900" cy="1905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6840200" y="8775700"/>
            <a:ext cx="2374900" cy="1905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832100"/>
            <a:ext cx="15138400" cy="5981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0400" y="8775700"/>
            <a:ext cx="1574800" cy="157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38100"/>
            <a:ext cx="2781300" cy="927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900" y="1155700"/>
            <a:ext cx="16002000" cy="2273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900" y="3073400"/>
            <a:ext cx="11849100" cy="599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47483647"/>
            <a:ext cx="2147483647" cy="47625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0"/>
            <a:ext cx="183134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6700" y="9156700"/>
            <a:ext cx="18821400" cy="139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-215900" y="8813800"/>
            <a:ext cx="2374900" cy="1905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676400" y="8813800"/>
            <a:ext cx="2374900" cy="1905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3581400" y="8801100"/>
            <a:ext cx="2374900" cy="1905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473700" y="8801100"/>
            <a:ext cx="2374900" cy="1905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7378700" y="8788400"/>
            <a:ext cx="2374900" cy="1905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9271000" y="8788400"/>
            <a:ext cx="2374900" cy="1905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1163300" y="8788400"/>
            <a:ext cx="2374900" cy="1905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3068300" y="8775700"/>
            <a:ext cx="2374900" cy="1905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4947900" y="8775700"/>
            <a:ext cx="2374900" cy="1905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6840200" y="8775700"/>
            <a:ext cx="2374900" cy="19050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1409700"/>
            <a:ext cx="6502400" cy="7124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168400"/>
            <a:ext cx="6502400" cy="7950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8800" y="8775700"/>
            <a:ext cx="1574800" cy="157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800" y="101600"/>
            <a:ext cx="2400300" cy="927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9100" y="2857500"/>
            <a:ext cx="10642600" cy="6032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700" y="901700"/>
            <a:ext cx="17703800" cy="2273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lge</dc:creator>
  <cp:lastModifiedBy>김나연</cp:lastModifiedBy>
  <cp:revision>2</cp:revision>
  <dcterms:created xsi:type="dcterms:W3CDTF">2006-08-16T00:00:00Z</dcterms:created>
  <dcterms:modified xsi:type="dcterms:W3CDTF">2024-06-04T14:03:20Z</dcterms:modified>
</cp:coreProperties>
</file>