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258-B18B-4F8F-ABBA-8E4972C5549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6E07-4FFB-481F-A47D-89BF3F6A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1664" y="1095633"/>
            <a:ext cx="5568779" cy="2981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1667" y="1095632"/>
            <a:ext cx="5568776" cy="27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389295" y="1151082"/>
            <a:ext cx="690549" cy="166346"/>
            <a:chOff x="6287903" y="1132484"/>
            <a:chExt cx="820476" cy="197644"/>
          </a:xfrm>
        </p:grpSpPr>
        <p:sp>
          <p:nvSpPr>
            <p:cNvPr id="11" name="직사각형 10"/>
            <p:cNvSpPr/>
            <p:nvPr/>
          </p:nvSpPr>
          <p:spPr>
            <a:xfrm>
              <a:off x="6655837" y="1167780"/>
              <a:ext cx="132631" cy="127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곱셈 기호 17"/>
            <p:cNvSpPr/>
            <p:nvPr/>
          </p:nvSpPr>
          <p:spPr>
            <a:xfrm>
              <a:off x="6910735" y="1132484"/>
              <a:ext cx="197644" cy="197644"/>
            </a:xfrm>
            <a:prstGeom prst="mathMultiply">
              <a:avLst>
                <a:gd name="adj1" fmla="val 62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287903" y="1231306"/>
              <a:ext cx="186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인공지능과 AI를 활용한 안면 인식기술 | SAS KOR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57" y="1528946"/>
            <a:ext cx="2881899" cy="23763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581665" y="1095632"/>
            <a:ext cx="864973" cy="271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TEAM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785653" y="2519507"/>
            <a:ext cx="138545" cy="139716"/>
            <a:chOff x="4941455" y="2582995"/>
            <a:chExt cx="138545" cy="139716"/>
          </a:xfrm>
        </p:grpSpPr>
        <p:sp>
          <p:nvSpPr>
            <p:cNvPr id="25" name="직사각형 24"/>
            <p:cNvSpPr/>
            <p:nvPr/>
          </p:nvSpPr>
          <p:spPr>
            <a:xfrm>
              <a:off x="4941455" y="2582995"/>
              <a:ext cx="138545" cy="139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뺄셈 기호 25"/>
            <p:cNvSpPr/>
            <p:nvPr/>
          </p:nvSpPr>
          <p:spPr>
            <a:xfrm rot="2581690">
              <a:off x="4952515" y="2621592"/>
              <a:ext cx="84097" cy="69850"/>
            </a:xfrm>
            <a:prstGeom prst="mathMinus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뺄셈 기호 27"/>
            <p:cNvSpPr/>
            <p:nvPr/>
          </p:nvSpPr>
          <p:spPr>
            <a:xfrm rot="18900000">
              <a:off x="4989171" y="2621754"/>
              <a:ext cx="83668" cy="69850"/>
            </a:xfrm>
            <a:prstGeom prst="mathMinus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972170" y="2477923"/>
            <a:ext cx="1991341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Secure Mode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84499" y="2800362"/>
            <a:ext cx="2179012" cy="742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833626" y="2881757"/>
            <a:ext cx="138545" cy="138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833626" y="3108894"/>
            <a:ext cx="138545" cy="138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833626" y="3337657"/>
            <a:ext cx="138545" cy="138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83498" y="2934580"/>
            <a:ext cx="37785" cy="34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72170" y="2837932"/>
            <a:ext cx="1988305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Learning Mode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72171" y="3060038"/>
            <a:ext cx="1988304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Run Mode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72171" y="3282144"/>
            <a:ext cx="1988304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Test Run Mode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41698" y="1585135"/>
            <a:ext cx="574216" cy="222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192.168.0.8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72869" y="1585135"/>
            <a:ext cx="519629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IP   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41697" y="1873747"/>
            <a:ext cx="574217" cy="222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8008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72868" y="1873747"/>
            <a:ext cx="519629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PORT: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72870" y="2185221"/>
            <a:ext cx="2190642" cy="216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12885" y="3642868"/>
            <a:ext cx="895944" cy="19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Mahsa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47469" y="3635663"/>
            <a:ext cx="614879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NAME: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16418" y="3655029"/>
            <a:ext cx="644058" cy="184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9296" y="1585135"/>
            <a:ext cx="574216" cy="222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20467" y="1585135"/>
            <a:ext cx="519629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ID 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89295" y="1873747"/>
            <a:ext cx="574217" cy="222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*****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20467" y="1873747"/>
            <a:ext cx="468828" cy="2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PW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정욱헌</dc:creator>
  <cp:lastModifiedBy>정욱헌</cp:lastModifiedBy>
  <cp:revision>27</cp:revision>
  <dcterms:created xsi:type="dcterms:W3CDTF">2021-06-01T05:33:30Z</dcterms:created>
  <dcterms:modified xsi:type="dcterms:W3CDTF">2021-06-01T06:53:51Z</dcterms:modified>
</cp:coreProperties>
</file>